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2"/>
  </p:notesMasterIdLst>
  <p:sldIdLst>
    <p:sldId id="283" r:id="rId5"/>
    <p:sldId id="368" r:id="rId6"/>
    <p:sldId id="370" r:id="rId7"/>
    <p:sldId id="354" r:id="rId8"/>
    <p:sldId id="398" r:id="rId9"/>
    <p:sldId id="397" r:id="rId10"/>
    <p:sldId id="372" r:id="rId11"/>
    <p:sldId id="376" r:id="rId12"/>
    <p:sldId id="388" r:id="rId13"/>
    <p:sldId id="399" r:id="rId14"/>
    <p:sldId id="406" r:id="rId15"/>
    <p:sldId id="407" r:id="rId16"/>
    <p:sldId id="408" r:id="rId17"/>
    <p:sldId id="409" r:id="rId18"/>
    <p:sldId id="410" r:id="rId19"/>
    <p:sldId id="411" r:id="rId20"/>
    <p:sldId id="412" r:id="rId21"/>
    <p:sldId id="413" r:id="rId22"/>
    <p:sldId id="414" r:id="rId23"/>
    <p:sldId id="415" r:id="rId24"/>
    <p:sldId id="416" r:id="rId25"/>
    <p:sldId id="417" r:id="rId26"/>
    <p:sldId id="418" r:id="rId27"/>
    <p:sldId id="419" r:id="rId28"/>
    <p:sldId id="420" r:id="rId29"/>
    <p:sldId id="421"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08C"/>
    <a:srgbClr val="4F17A8"/>
    <a:srgbClr val="8A66C4"/>
    <a:srgbClr val="C4B2E3"/>
    <a:srgbClr val="E5DCF2"/>
    <a:srgbClr val="05BFE0"/>
    <a:srgbClr val="0080A8"/>
    <a:srgbClr val="59D4EB"/>
    <a:srgbClr val="ABE8F5"/>
    <a:srgbClr val="DAF5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9" autoAdjust="0"/>
    <p:restoredTop sz="72362" autoAdjust="0"/>
  </p:normalViewPr>
  <p:slideViewPr>
    <p:cSldViewPr snapToGrid="0" snapToObjects="1">
      <p:cViewPr varScale="1">
        <p:scale>
          <a:sx n="58" d="100"/>
          <a:sy n="58" d="100"/>
        </p:scale>
        <p:origin x="1709" y="67"/>
      </p:cViewPr>
      <p:guideLst>
        <p:guide orient="horz" pos="2160"/>
        <p:guide pos="3840"/>
      </p:guideLst>
    </p:cSldViewPr>
  </p:slideViewPr>
  <p:notesTextViewPr>
    <p:cViewPr>
      <p:scale>
        <a:sx n="1" d="1"/>
        <a:sy n="1" d="1"/>
      </p:scale>
      <p:origin x="0" y="0"/>
    </p:cViewPr>
  </p:notesTextViewPr>
  <p:sorterViewPr>
    <p:cViewPr>
      <p:scale>
        <a:sx n="96" d="100"/>
        <a:sy n="9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024CA0-ED9F-4A22-9150-7A49E3A30495}"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en-US"/>
        </a:p>
      </dgm:t>
    </dgm:pt>
    <dgm:pt modelId="{8F894D3F-FF27-4709-BFBD-D10E0C37AED5}">
      <dgm:prSet/>
      <dgm:spPr/>
      <dgm:t>
        <a:bodyPr/>
        <a:lstStyle/>
        <a:p>
          <a:r>
            <a:rPr lang="en-US" dirty="0"/>
            <a:t>Open Meeting</a:t>
          </a:r>
        </a:p>
      </dgm:t>
    </dgm:pt>
    <dgm:pt modelId="{ACC507D6-90F3-4135-849A-52FBB306F89A}" type="parTrans" cxnId="{156FFDFE-EFF4-423D-8893-5A326FA6611F}">
      <dgm:prSet/>
      <dgm:spPr/>
      <dgm:t>
        <a:bodyPr/>
        <a:lstStyle/>
        <a:p>
          <a:endParaRPr lang="en-US"/>
        </a:p>
      </dgm:t>
    </dgm:pt>
    <dgm:pt modelId="{2C77AF00-1211-47D7-A2E3-B0E02A978E78}" type="sibTrans" cxnId="{156FFDFE-EFF4-423D-8893-5A326FA6611F}">
      <dgm:prSet/>
      <dgm:spPr/>
      <dgm:t>
        <a:bodyPr/>
        <a:lstStyle/>
        <a:p>
          <a:endParaRPr lang="en-US"/>
        </a:p>
      </dgm:t>
    </dgm:pt>
    <dgm:pt modelId="{AE658D02-AA6F-48C2-8C19-65F8F4FB369B}">
      <dgm:prSet/>
      <dgm:spPr/>
      <dgm:t>
        <a:bodyPr/>
        <a:lstStyle/>
        <a:p>
          <a:r>
            <a:rPr lang="en-US" dirty="0"/>
            <a:t>Volunteer Appreciation</a:t>
          </a:r>
        </a:p>
      </dgm:t>
    </dgm:pt>
    <dgm:pt modelId="{21EFD34D-32D3-4785-BF38-C863A25CCC73}" type="parTrans" cxnId="{FDB47D4F-89D5-4E70-B00C-98D9758E2A86}">
      <dgm:prSet/>
      <dgm:spPr/>
      <dgm:t>
        <a:bodyPr/>
        <a:lstStyle/>
        <a:p>
          <a:endParaRPr lang="en-US"/>
        </a:p>
      </dgm:t>
    </dgm:pt>
    <dgm:pt modelId="{CE35F28D-44CD-4EC4-A276-0E9AEF6939B3}" type="sibTrans" cxnId="{FDB47D4F-89D5-4E70-B00C-98D9758E2A86}">
      <dgm:prSet/>
      <dgm:spPr/>
      <dgm:t>
        <a:bodyPr/>
        <a:lstStyle/>
        <a:p>
          <a:endParaRPr lang="en-US"/>
        </a:p>
      </dgm:t>
    </dgm:pt>
    <dgm:pt modelId="{95DA6C33-D532-4181-B9E9-F584C8829B1C}">
      <dgm:prSet/>
      <dgm:spPr/>
      <dgm:t>
        <a:bodyPr/>
        <a:lstStyle/>
        <a:p>
          <a:r>
            <a:rPr lang="en-US" dirty="0"/>
            <a:t>Org Changes</a:t>
          </a:r>
        </a:p>
      </dgm:t>
    </dgm:pt>
    <dgm:pt modelId="{BDA19411-D980-4E0C-8A3A-39D4A41DE65A}" type="parTrans" cxnId="{14F0C1CC-6D3E-49DE-9E51-D9BB10FAB2B1}">
      <dgm:prSet/>
      <dgm:spPr/>
      <dgm:t>
        <a:bodyPr/>
        <a:lstStyle/>
        <a:p>
          <a:endParaRPr lang="en-US"/>
        </a:p>
      </dgm:t>
    </dgm:pt>
    <dgm:pt modelId="{3DBC5718-98B8-4DD6-9E57-D8D1514016B3}" type="sibTrans" cxnId="{14F0C1CC-6D3E-49DE-9E51-D9BB10FAB2B1}">
      <dgm:prSet/>
      <dgm:spPr/>
      <dgm:t>
        <a:bodyPr/>
        <a:lstStyle/>
        <a:p>
          <a:endParaRPr lang="en-US"/>
        </a:p>
      </dgm:t>
    </dgm:pt>
    <dgm:pt modelId="{6E51AE91-3825-4F83-88FC-2F57AA5B9F33}">
      <dgm:prSet/>
      <dgm:spPr/>
      <dgm:t>
        <a:bodyPr/>
        <a:lstStyle/>
        <a:p>
          <a:r>
            <a:rPr lang="en-US" dirty="0"/>
            <a:t>Budget</a:t>
          </a:r>
        </a:p>
      </dgm:t>
    </dgm:pt>
    <dgm:pt modelId="{A8F4256A-038A-453F-AD3D-C6D7DB62EA9E}" type="parTrans" cxnId="{E4CA64F6-6869-489D-8B44-2811CD55E6B8}">
      <dgm:prSet/>
      <dgm:spPr/>
      <dgm:t>
        <a:bodyPr/>
        <a:lstStyle/>
        <a:p>
          <a:endParaRPr lang="en-US"/>
        </a:p>
      </dgm:t>
    </dgm:pt>
    <dgm:pt modelId="{2037D0E4-3969-4773-B693-3506CC15464D}" type="sibTrans" cxnId="{E4CA64F6-6869-489D-8B44-2811CD55E6B8}">
      <dgm:prSet/>
      <dgm:spPr/>
      <dgm:t>
        <a:bodyPr/>
        <a:lstStyle/>
        <a:p>
          <a:endParaRPr lang="en-US"/>
        </a:p>
      </dgm:t>
    </dgm:pt>
    <dgm:pt modelId="{FB0405EE-27BA-4D4A-8CC9-755A591B4F82}">
      <dgm:prSet/>
      <dgm:spPr/>
      <dgm:t>
        <a:bodyPr/>
        <a:lstStyle/>
        <a:p>
          <a:r>
            <a:rPr lang="en-US" dirty="0"/>
            <a:t>Prof Dev Day/Week</a:t>
          </a:r>
        </a:p>
      </dgm:t>
    </dgm:pt>
    <dgm:pt modelId="{AB818CEE-D3E5-4B09-8F1C-FC65567A561F}" type="parTrans" cxnId="{51F947AC-DFCC-422D-8087-644D0FECF7CD}">
      <dgm:prSet/>
      <dgm:spPr/>
      <dgm:t>
        <a:bodyPr/>
        <a:lstStyle/>
        <a:p>
          <a:endParaRPr lang="en-US"/>
        </a:p>
      </dgm:t>
    </dgm:pt>
    <dgm:pt modelId="{15B04307-56FB-4BD0-961E-A344D76D2A47}" type="sibTrans" cxnId="{51F947AC-DFCC-422D-8087-644D0FECF7CD}">
      <dgm:prSet/>
      <dgm:spPr/>
      <dgm:t>
        <a:bodyPr/>
        <a:lstStyle/>
        <a:p>
          <a:endParaRPr lang="en-US"/>
        </a:p>
      </dgm:t>
    </dgm:pt>
    <dgm:pt modelId="{E141909E-8D9D-49AE-9322-1BDD631185CE}">
      <dgm:prSet/>
      <dgm:spPr/>
      <dgm:t>
        <a:bodyPr/>
        <a:lstStyle/>
        <a:p>
          <a:r>
            <a:rPr lang="en-US" dirty="0"/>
            <a:t>25</a:t>
          </a:r>
          <a:r>
            <a:rPr lang="en-US" baseline="30000" dirty="0"/>
            <a:t>th</a:t>
          </a:r>
          <a:r>
            <a:rPr lang="en-US" dirty="0"/>
            <a:t> Anniversary</a:t>
          </a:r>
        </a:p>
      </dgm:t>
    </dgm:pt>
    <dgm:pt modelId="{1822CEBC-58F9-4D5D-8239-5D86E0047927}" type="parTrans" cxnId="{69538DA4-34EA-44E7-A012-25C955F326EB}">
      <dgm:prSet/>
      <dgm:spPr/>
      <dgm:t>
        <a:bodyPr/>
        <a:lstStyle/>
        <a:p>
          <a:endParaRPr lang="en-US"/>
        </a:p>
      </dgm:t>
    </dgm:pt>
    <dgm:pt modelId="{D39CBC09-25C3-47A4-9474-CE0EF2CB2BC3}" type="sibTrans" cxnId="{69538DA4-34EA-44E7-A012-25C955F326EB}">
      <dgm:prSet/>
      <dgm:spPr/>
      <dgm:t>
        <a:bodyPr/>
        <a:lstStyle/>
        <a:p>
          <a:endParaRPr lang="en-US"/>
        </a:p>
      </dgm:t>
    </dgm:pt>
    <dgm:pt modelId="{E7D8BE81-FF49-44A0-96E3-7D9FCF22B5CD}">
      <dgm:prSet/>
      <dgm:spPr/>
      <dgm:t>
        <a:bodyPr/>
        <a:lstStyle/>
        <a:p>
          <a:r>
            <a:rPr lang="en-US" dirty="0"/>
            <a:t>Review &amp; Approve Prior </a:t>
          </a:r>
          <a:r>
            <a:rPr lang="en-US" dirty="0" err="1"/>
            <a:t>BoD</a:t>
          </a:r>
          <a:r>
            <a:rPr lang="en-US" dirty="0"/>
            <a:t> Meeting Minutes</a:t>
          </a:r>
        </a:p>
      </dgm:t>
    </dgm:pt>
    <dgm:pt modelId="{707174F6-ECF2-4E97-BD02-D2D54E1F3E00}" type="parTrans" cxnId="{9A4F1648-DB47-4927-91DE-DC7574372C87}">
      <dgm:prSet/>
      <dgm:spPr/>
      <dgm:t>
        <a:bodyPr/>
        <a:lstStyle/>
        <a:p>
          <a:endParaRPr lang="en-US"/>
        </a:p>
      </dgm:t>
    </dgm:pt>
    <dgm:pt modelId="{8281C333-A914-4C9D-AF06-0C18F6EF6307}" type="sibTrans" cxnId="{9A4F1648-DB47-4927-91DE-DC7574372C87}">
      <dgm:prSet/>
      <dgm:spPr/>
      <dgm:t>
        <a:bodyPr/>
        <a:lstStyle/>
        <a:p>
          <a:endParaRPr lang="en-US"/>
        </a:p>
      </dgm:t>
    </dgm:pt>
    <dgm:pt modelId="{39AD3646-B06B-4F3E-934A-8BBB7D20BECB}">
      <dgm:prSet/>
      <dgm:spPr/>
      <dgm:t>
        <a:bodyPr/>
        <a:lstStyle/>
        <a:p>
          <a:r>
            <a:rPr lang="en-US" dirty="0"/>
            <a:t>Agenda</a:t>
          </a:r>
        </a:p>
      </dgm:t>
    </dgm:pt>
    <dgm:pt modelId="{F6A27F30-E7FC-415B-A82B-2078DC3C7CC2}" type="parTrans" cxnId="{D6A7B106-1B12-4A8D-A48E-413D4FF4ACB9}">
      <dgm:prSet/>
      <dgm:spPr/>
      <dgm:t>
        <a:bodyPr/>
        <a:lstStyle/>
        <a:p>
          <a:endParaRPr lang="en-US"/>
        </a:p>
      </dgm:t>
    </dgm:pt>
    <dgm:pt modelId="{ED7F40BA-C1A9-45C5-BD4E-AAC4D79CC738}" type="sibTrans" cxnId="{D6A7B106-1B12-4A8D-A48E-413D4FF4ACB9}">
      <dgm:prSet/>
      <dgm:spPr/>
      <dgm:t>
        <a:bodyPr/>
        <a:lstStyle/>
        <a:p>
          <a:endParaRPr lang="en-US"/>
        </a:p>
      </dgm:t>
    </dgm:pt>
    <dgm:pt modelId="{1C85FC59-136A-445A-8130-205556BB7EE2}">
      <dgm:prSet/>
      <dgm:spPr/>
      <dgm:t>
        <a:bodyPr/>
        <a:lstStyle/>
        <a:p>
          <a:r>
            <a:rPr lang="en-US" dirty="0"/>
            <a:t>Review Core Services</a:t>
          </a:r>
        </a:p>
      </dgm:t>
    </dgm:pt>
    <dgm:pt modelId="{D1EE046D-9F4C-4945-8F33-F08FE6E29C0E}" type="parTrans" cxnId="{4A70FB3B-071F-40F7-9063-12838599A7CD}">
      <dgm:prSet/>
      <dgm:spPr/>
      <dgm:t>
        <a:bodyPr/>
        <a:lstStyle/>
        <a:p>
          <a:endParaRPr lang="en-US"/>
        </a:p>
      </dgm:t>
    </dgm:pt>
    <dgm:pt modelId="{4DF14FA7-C81E-4B8B-B27A-89F4F3827C8E}" type="sibTrans" cxnId="{4A70FB3B-071F-40F7-9063-12838599A7CD}">
      <dgm:prSet/>
      <dgm:spPr/>
      <dgm:t>
        <a:bodyPr/>
        <a:lstStyle/>
        <a:p>
          <a:endParaRPr lang="en-US"/>
        </a:p>
      </dgm:t>
    </dgm:pt>
    <dgm:pt modelId="{A0783808-10B5-451D-A874-D0CA206491A7}">
      <dgm:prSet/>
      <dgm:spPr/>
      <dgm:t>
        <a:bodyPr/>
        <a:lstStyle/>
        <a:p>
          <a:r>
            <a:rPr lang="en-US" dirty="0"/>
            <a:t>Approve Agenda</a:t>
          </a:r>
        </a:p>
      </dgm:t>
    </dgm:pt>
    <dgm:pt modelId="{477EB769-4CB0-4F8F-9475-6DAE369AA547}" type="parTrans" cxnId="{B0FBF952-87EF-4983-957E-AF4DD563FE31}">
      <dgm:prSet/>
      <dgm:spPr/>
      <dgm:t>
        <a:bodyPr/>
        <a:lstStyle/>
        <a:p>
          <a:endParaRPr lang="en-US"/>
        </a:p>
      </dgm:t>
    </dgm:pt>
    <dgm:pt modelId="{E96230DD-4811-4EB5-B9C5-3227991F20A5}" type="sibTrans" cxnId="{B0FBF952-87EF-4983-957E-AF4DD563FE31}">
      <dgm:prSet/>
      <dgm:spPr/>
      <dgm:t>
        <a:bodyPr/>
        <a:lstStyle/>
        <a:p>
          <a:endParaRPr lang="en-US"/>
        </a:p>
      </dgm:t>
    </dgm:pt>
    <dgm:pt modelId="{B72C8EEA-6985-4603-985D-4218CBF53657}">
      <dgm:prSet/>
      <dgm:spPr/>
      <dgm:t>
        <a:bodyPr/>
        <a:lstStyle/>
        <a:p>
          <a:r>
            <a:rPr lang="en-US" dirty="0"/>
            <a:t>Motion</a:t>
          </a:r>
        </a:p>
      </dgm:t>
    </dgm:pt>
    <dgm:pt modelId="{658A7013-3AF7-4099-98D5-60C603B54454}" type="parTrans" cxnId="{80110FB2-D10C-4D92-9867-EE84279CE005}">
      <dgm:prSet/>
      <dgm:spPr/>
      <dgm:t>
        <a:bodyPr/>
        <a:lstStyle/>
        <a:p>
          <a:endParaRPr lang="en-US"/>
        </a:p>
      </dgm:t>
    </dgm:pt>
    <dgm:pt modelId="{8DDA2E18-F312-45BD-B5E8-AE09B6D63BB3}" type="sibTrans" cxnId="{80110FB2-D10C-4D92-9867-EE84279CE005}">
      <dgm:prSet/>
      <dgm:spPr/>
      <dgm:t>
        <a:bodyPr/>
        <a:lstStyle/>
        <a:p>
          <a:endParaRPr lang="en-US"/>
        </a:p>
      </dgm:t>
    </dgm:pt>
    <dgm:pt modelId="{CE1A1424-4090-4308-9B6D-075C8FF53071}">
      <dgm:prSet/>
      <dgm:spPr/>
      <dgm:t>
        <a:bodyPr/>
        <a:lstStyle/>
        <a:p>
          <a:r>
            <a:rPr lang="en-US" dirty="0"/>
            <a:t>Motion</a:t>
          </a:r>
        </a:p>
      </dgm:t>
    </dgm:pt>
    <dgm:pt modelId="{F6A108A9-0F3C-4EEB-977D-FD58B8F77892}" type="parTrans" cxnId="{6C2E4F4B-27F9-403F-9CB6-77FD4874D6AA}">
      <dgm:prSet/>
      <dgm:spPr/>
      <dgm:t>
        <a:bodyPr/>
        <a:lstStyle/>
        <a:p>
          <a:endParaRPr lang="en-US"/>
        </a:p>
      </dgm:t>
    </dgm:pt>
    <dgm:pt modelId="{7A424341-C4C7-45C7-80BF-52AC7022C4F2}" type="sibTrans" cxnId="{6C2E4F4B-27F9-403F-9CB6-77FD4874D6AA}">
      <dgm:prSet/>
      <dgm:spPr/>
      <dgm:t>
        <a:bodyPr/>
        <a:lstStyle/>
        <a:p>
          <a:endParaRPr lang="en-US"/>
        </a:p>
      </dgm:t>
    </dgm:pt>
    <dgm:pt modelId="{4E1F102E-B305-4CA4-8676-E3B98DFB1C21}">
      <dgm:prSet/>
      <dgm:spPr/>
      <dgm:t>
        <a:bodyPr/>
        <a:lstStyle/>
        <a:p>
          <a:r>
            <a:rPr lang="en-US" dirty="0"/>
            <a:t>Motion</a:t>
          </a:r>
        </a:p>
      </dgm:t>
    </dgm:pt>
    <dgm:pt modelId="{2AFE44AD-2437-4C66-8A9A-F913345A815A}" type="parTrans" cxnId="{8F1175B2-30FD-433A-A2A2-8269BC66D06B}">
      <dgm:prSet/>
      <dgm:spPr/>
      <dgm:t>
        <a:bodyPr/>
        <a:lstStyle/>
        <a:p>
          <a:endParaRPr lang="en-US"/>
        </a:p>
      </dgm:t>
    </dgm:pt>
    <dgm:pt modelId="{F330A3C8-975C-4F03-A192-FC4585AA0CB4}" type="sibTrans" cxnId="{8F1175B2-30FD-433A-A2A2-8269BC66D06B}">
      <dgm:prSet/>
      <dgm:spPr/>
      <dgm:t>
        <a:bodyPr/>
        <a:lstStyle/>
        <a:p>
          <a:endParaRPr lang="en-US"/>
        </a:p>
      </dgm:t>
    </dgm:pt>
    <dgm:pt modelId="{F479EA15-75C1-48D8-AC9D-5FCD1156F581}" type="pres">
      <dgm:prSet presAssocID="{ED024CA0-ED9F-4A22-9150-7A49E3A30495}" presName="linear" presStyleCnt="0">
        <dgm:presLayoutVars>
          <dgm:animLvl val="lvl"/>
          <dgm:resizeHandles val="exact"/>
        </dgm:presLayoutVars>
      </dgm:prSet>
      <dgm:spPr/>
    </dgm:pt>
    <dgm:pt modelId="{7BF5F11A-CBB5-42D1-83C3-07D20E42078B}" type="pres">
      <dgm:prSet presAssocID="{8F894D3F-FF27-4709-BFBD-D10E0C37AED5}" presName="parentText" presStyleLbl="node1" presStyleIdx="0" presStyleCnt="4">
        <dgm:presLayoutVars>
          <dgm:chMax val="0"/>
          <dgm:bulletEnabled val="1"/>
        </dgm:presLayoutVars>
      </dgm:prSet>
      <dgm:spPr/>
    </dgm:pt>
    <dgm:pt modelId="{AA56EE65-BFC6-46CB-95A5-AF91CDA0DF09}" type="pres">
      <dgm:prSet presAssocID="{8F894D3F-FF27-4709-BFBD-D10E0C37AED5}" presName="childText" presStyleLbl="revTx" presStyleIdx="0" presStyleCnt="4">
        <dgm:presLayoutVars>
          <dgm:bulletEnabled val="1"/>
        </dgm:presLayoutVars>
      </dgm:prSet>
      <dgm:spPr/>
    </dgm:pt>
    <dgm:pt modelId="{8033DBC3-6D2F-4333-8EF6-D85579F63E6C}" type="pres">
      <dgm:prSet presAssocID="{E7D8BE81-FF49-44A0-96E3-7D9FCF22B5CD}" presName="parentText" presStyleLbl="node1" presStyleIdx="1" presStyleCnt="4">
        <dgm:presLayoutVars>
          <dgm:chMax val="0"/>
          <dgm:bulletEnabled val="1"/>
        </dgm:presLayoutVars>
      </dgm:prSet>
      <dgm:spPr/>
    </dgm:pt>
    <dgm:pt modelId="{A8890882-11C4-47E8-A7A8-6A565D4B372A}" type="pres">
      <dgm:prSet presAssocID="{E7D8BE81-FF49-44A0-96E3-7D9FCF22B5CD}" presName="childText" presStyleLbl="revTx" presStyleIdx="1" presStyleCnt="4">
        <dgm:presLayoutVars>
          <dgm:bulletEnabled val="1"/>
        </dgm:presLayoutVars>
      </dgm:prSet>
      <dgm:spPr/>
    </dgm:pt>
    <dgm:pt modelId="{8D70A973-F093-40DB-A6F7-F953FC40A220}" type="pres">
      <dgm:prSet presAssocID="{39AD3646-B06B-4F3E-934A-8BBB7D20BECB}" presName="parentText" presStyleLbl="node1" presStyleIdx="2" presStyleCnt="4">
        <dgm:presLayoutVars>
          <dgm:chMax val="0"/>
          <dgm:bulletEnabled val="1"/>
        </dgm:presLayoutVars>
      </dgm:prSet>
      <dgm:spPr/>
    </dgm:pt>
    <dgm:pt modelId="{867CA051-0BAE-40DB-8921-C8B7FCC192CE}" type="pres">
      <dgm:prSet presAssocID="{39AD3646-B06B-4F3E-934A-8BBB7D20BECB}" presName="childText" presStyleLbl="revTx" presStyleIdx="2" presStyleCnt="4">
        <dgm:presLayoutVars>
          <dgm:bulletEnabled val="1"/>
        </dgm:presLayoutVars>
      </dgm:prSet>
      <dgm:spPr/>
    </dgm:pt>
    <dgm:pt modelId="{AFAA5900-53CF-490F-A0CB-E8CD9E439D7E}" type="pres">
      <dgm:prSet presAssocID="{A0783808-10B5-451D-A874-D0CA206491A7}" presName="parentText" presStyleLbl="node1" presStyleIdx="3" presStyleCnt="4">
        <dgm:presLayoutVars>
          <dgm:chMax val="0"/>
          <dgm:bulletEnabled val="1"/>
        </dgm:presLayoutVars>
      </dgm:prSet>
      <dgm:spPr/>
    </dgm:pt>
    <dgm:pt modelId="{F9676BDB-752F-42A5-B867-A50DBB694B42}" type="pres">
      <dgm:prSet presAssocID="{A0783808-10B5-451D-A874-D0CA206491A7}" presName="childText" presStyleLbl="revTx" presStyleIdx="3" presStyleCnt="4">
        <dgm:presLayoutVars>
          <dgm:bulletEnabled val="1"/>
        </dgm:presLayoutVars>
      </dgm:prSet>
      <dgm:spPr/>
    </dgm:pt>
  </dgm:ptLst>
  <dgm:cxnLst>
    <dgm:cxn modelId="{D6A7B106-1B12-4A8D-A48E-413D4FF4ACB9}" srcId="{ED024CA0-ED9F-4A22-9150-7A49E3A30495}" destId="{39AD3646-B06B-4F3E-934A-8BBB7D20BECB}" srcOrd="2" destOrd="0" parTransId="{F6A27F30-E7FC-415B-A82B-2078DC3C7CC2}" sibTransId="{ED7F40BA-C1A9-45C5-BD4E-AAC4D79CC738}"/>
    <dgm:cxn modelId="{7A8CDF0C-04BD-41C9-A43A-B5AEADBDA32A}" type="presOf" srcId="{FB0405EE-27BA-4D4A-8CC9-755A591B4F82}" destId="{867CA051-0BAE-40DB-8921-C8B7FCC192CE}" srcOrd="0" destOrd="3" presId="urn:microsoft.com/office/officeart/2005/8/layout/vList2"/>
    <dgm:cxn modelId="{BF0F9612-A73C-4D32-B626-C9CF85677401}" type="presOf" srcId="{B72C8EEA-6985-4603-985D-4218CBF53657}" destId="{F9676BDB-752F-42A5-B867-A50DBB694B42}" srcOrd="0" destOrd="0" presId="urn:microsoft.com/office/officeart/2005/8/layout/vList2"/>
    <dgm:cxn modelId="{A45A8D30-A827-48D2-93BA-5AF971464436}" type="presOf" srcId="{39AD3646-B06B-4F3E-934A-8BBB7D20BECB}" destId="{8D70A973-F093-40DB-A6F7-F953FC40A220}" srcOrd="0" destOrd="0" presId="urn:microsoft.com/office/officeart/2005/8/layout/vList2"/>
    <dgm:cxn modelId="{E2199D36-06B1-4FC7-9377-B8E1F6E71AFC}" type="presOf" srcId="{AE658D02-AA6F-48C2-8C19-65F8F4FB369B}" destId="{867CA051-0BAE-40DB-8921-C8B7FCC192CE}" srcOrd="0" destOrd="1" presId="urn:microsoft.com/office/officeart/2005/8/layout/vList2"/>
    <dgm:cxn modelId="{4A70FB3B-071F-40F7-9063-12838599A7CD}" srcId="{39AD3646-B06B-4F3E-934A-8BBB7D20BECB}" destId="{1C85FC59-136A-445A-8130-205556BB7EE2}" srcOrd="5" destOrd="0" parTransId="{D1EE046D-9F4C-4945-8F33-F08FE6E29C0E}" sibTransId="{4DF14FA7-C81E-4B8B-B27A-89F4F3827C8E}"/>
    <dgm:cxn modelId="{9A4F1648-DB47-4927-91DE-DC7574372C87}" srcId="{ED024CA0-ED9F-4A22-9150-7A49E3A30495}" destId="{E7D8BE81-FF49-44A0-96E3-7D9FCF22B5CD}" srcOrd="1" destOrd="0" parTransId="{707174F6-ECF2-4E97-BD02-D2D54E1F3E00}" sibTransId="{8281C333-A914-4C9D-AF06-0C18F6EF6307}"/>
    <dgm:cxn modelId="{6B18544A-AEBD-4437-B965-8BEF4D191FC4}" type="presOf" srcId="{A0783808-10B5-451D-A874-D0CA206491A7}" destId="{AFAA5900-53CF-490F-A0CB-E8CD9E439D7E}" srcOrd="0" destOrd="0" presId="urn:microsoft.com/office/officeart/2005/8/layout/vList2"/>
    <dgm:cxn modelId="{6C2E4F4B-27F9-403F-9CB6-77FD4874D6AA}" srcId="{E7D8BE81-FF49-44A0-96E3-7D9FCF22B5CD}" destId="{CE1A1424-4090-4308-9B6D-075C8FF53071}" srcOrd="0" destOrd="0" parTransId="{F6A108A9-0F3C-4EEB-977D-FD58B8F77892}" sibTransId="{7A424341-C4C7-45C7-80BF-52AC7022C4F2}"/>
    <dgm:cxn modelId="{C247D36B-863B-4FED-82DF-1D52CE0CE720}" type="presOf" srcId="{CE1A1424-4090-4308-9B6D-075C8FF53071}" destId="{A8890882-11C4-47E8-A7A8-6A565D4B372A}" srcOrd="0" destOrd="0" presId="urn:microsoft.com/office/officeart/2005/8/layout/vList2"/>
    <dgm:cxn modelId="{4D3C054E-BB20-4BD4-AC8D-44B968257BA1}" type="presOf" srcId="{E141909E-8D9D-49AE-9322-1BDD631185CE}" destId="{867CA051-0BAE-40DB-8921-C8B7FCC192CE}" srcOrd="0" destOrd="4" presId="urn:microsoft.com/office/officeart/2005/8/layout/vList2"/>
    <dgm:cxn modelId="{FDB47D4F-89D5-4E70-B00C-98D9758E2A86}" srcId="{39AD3646-B06B-4F3E-934A-8BBB7D20BECB}" destId="{AE658D02-AA6F-48C2-8C19-65F8F4FB369B}" srcOrd="1" destOrd="0" parTransId="{21EFD34D-32D3-4785-BF38-C863A25CCC73}" sibTransId="{CE35F28D-44CD-4EC4-A276-0E9AEF6939B3}"/>
    <dgm:cxn modelId="{B0FBF952-87EF-4983-957E-AF4DD563FE31}" srcId="{ED024CA0-ED9F-4A22-9150-7A49E3A30495}" destId="{A0783808-10B5-451D-A874-D0CA206491A7}" srcOrd="3" destOrd="0" parTransId="{477EB769-4CB0-4F8F-9475-6DAE369AA547}" sibTransId="{E96230DD-4811-4EB5-B9C5-3227991F20A5}"/>
    <dgm:cxn modelId="{6E2B0B95-A277-4729-B125-8E4E748DB5F1}" type="presOf" srcId="{ED024CA0-ED9F-4A22-9150-7A49E3A30495}" destId="{F479EA15-75C1-48D8-AC9D-5FCD1156F581}" srcOrd="0" destOrd="0" presId="urn:microsoft.com/office/officeart/2005/8/layout/vList2"/>
    <dgm:cxn modelId="{69538DA4-34EA-44E7-A012-25C955F326EB}" srcId="{39AD3646-B06B-4F3E-934A-8BBB7D20BECB}" destId="{E141909E-8D9D-49AE-9322-1BDD631185CE}" srcOrd="4" destOrd="0" parTransId="{1822CEBC-58F9-4D5D-8239-5D86E0047927}" sibTransId="{D39CBC09-25C3-47A4-9474-CE0EF2CB2BC3}"/>
    <dgm:cxn modelId="{51F947AC-DFCC-422D-8087-644D0FECF7CD}" srcId="{39AD3646-B06B-4F3E-934A-8BBB7D20BECB}" destId="{FB0405EE-27BA-4D4A-8CC9-755A591B4F82}" srcOrd="3" destOrd="0" parTransId="{AB818CEE-D3E5-4B09-8F1C-FC65567A561F}" sibTransId="{15B04307-56FB-4BD0-961E-A344D76D2A47}"/>
    <dgm:cxn modelId="{80110FB2-D10C-4D92-9867-EE84279CE005}" srcId="{A0783808-10B5-451D-A874-D0CA206491A7}" destId="{B72C8EEA-6985-4603-985D-4218CBF53657}" srcOrd="0" destOrd="0" parTransId="{658A7013-3AF7-4099-98D5-60C603B54454}" sibTransId="{8DDA2E18-F312-45BD-B5E8-AE09B6D63BB3}"/>
    <dgm:cxn modelId="{8F1175B2-30FD-433A-A2A2-8269BC66D06B}" srcId="{8F894D3F-FF27-4709-BFBD-D10E0C37AED5}" destId="{4E1F102E-B305-4CA4-8676-E3B98DFB1C21}" srcOrd="0" destOrd="0" parTransId="{2AFE44AD-2437-4C66-8A9A-F913345A815A}" sibTransId="{F330A3C8-975C-4F03-A192-FC4585AA0CB4}"/>
    <dgm:cxn modelId="{FDBBD3B4-8674-4918-8B76-1D9F9E90E8DA}" type="presOf" srcId="{4E1F102E-B305-4CA4-8676-E3B98DFB1C21}" destId="{AA56EE65-BFC6-46CB-95A5-AF91CDA0DF09}" srcOrd="0" destOrd="0" presId="urn:microsoft.com/office/officeart/2005/8/layout/vList2"/>
    <dgm:cxn modelId="{3E97DCB6-45D5-4DB4-8295-BEF28013F343}" type="presOf" srcId="{95DA6C33-D532-4181-B9E9-F584C8829B1C}" destId="{867CA051-0BAE-40DB-8921-C8B7FCC192CE}" srcOrd="0" destOrd="0" presId="urn:microsoft.com/office/officeart/2005/8/layout/vList2"/>
    <dgm:cxn modelId="{14F0C1CC-6D3E-49DE-9E51-D9BB10FAB2B1}" srcId="{39AD3646-B06B-4F3E-934A-8BBB7D20BECB}" destId="{95DA6C33-D532-4181-B9E9-F584C8829B1C}" srcOrd="0" destOrd="0" parTransId="{BDA19411-D980-4E0C-8A3A-39D4A41DE65A}" sibTransId="{3DBC5718-98B8-4DD6-9E57-D8D1514016B3}"/>
    <dgm:cxn modelId="{A5CCE8E1-2970-4C02-A0D6-242D46ACBF35}" type="presOf" srcId="{E7D8BE81-FF49-44A0-96E3-7D9FCF22B5CD}" destId="{8033DBC3-6D2F-4333-8EF6-D85579F63E6C}" srcOrd="0" destOrd="0" presId="urn:microsoft.com/office/officeart/2005/8/layout/vList2"/>
    <dgm:cxn modelId="{C52559EA-AFB4-445B-A408-98789697F3AE}" type="presOf" srcId="{1C85FC59-136A-445A-8130-205556BB7EE2}" destId="{867CA051-0BAE-40DB-8921-C8B7FCC192CE}" srcOrd="0" destOrd="5" presId="urn:microsoft.com/office/officeart/2005/8/layout/vList2"/>
    <dgm:cxn modelId="{A3144AEC-4418-4BEC-81F0-BDA37375820A}" type="presOf" srcId="{8F894D3F-FF27-4709-BFBD-D10E0C37AED5}" destId="{7BF5F11A-CBB5-42D1-83C3-07D20E42078B}" srcOrd="0" destOrd="0" presId="urn:microsoft.com/office/officeart/2005/8/layout/vList2"/>
    <dgm:cxn modelId="{27F0DAF2-9EE8-40D5-B89A-4B6DDBB52749}" type="presOf" srcId="{6E51AE91-3825-4F83-88FC-2F57AA5B9F33}" destId="{867CA051-0BAE-40DB-8921-C8B7FCC192CE}" srcOrd="0" destOrd="2" presId="urn:microsoft.com/office/officeart/2005/8/layout/vList2"/>
    <dgm:cxn modelId="{E4CA64F6-6869-489D-8B44-2811CD55E6B8}" srcId="{39AD3646-B06B-4F3E-934A-8BBB7D20BECB}" destId="{6E51AE91-3825-4F83-88FC-2F57AA5B9F33}" srcOrd="2" destOrd="0" parTransId="{A8F4256A-038A-453F-AD3D-C6D7DB62EA9E}" sibTransId="{2037D0E4-3969-4773-B693-3506CC15464D}"/>
    <dgm:cxn modelId="{156FFDFE-EFF4-423D-8893-5A326FA6611F}" srcId="{ED024CA0-ED9F-4A22-9150-7A49E3A30495}" destId="{8F894D3F-FF27-4709-BFBD-D10E0C37AED5}" srcOrd="0" destOrd="0" parTransId="{ACC507D6-90F3-4135-849A-52FBB306F89A}" sibTransId="{2C77AF00-1211-47D7-A2E3-B0E02A978E78}"/>
    <dgm:cxn modelId="{BBFA3DE7-FF1A-4352-9E0C-613C34C8D016}" type="presParOf" srcId="{F479EA15-75C1-48D8-AC9D-5FCD1156F581}" destId="{7BF5F11A-CBB5-42D1-83C3-07D20E42078B}" srcOrd="0" destOrd="0" presId="urn:microsoft.com/office/officeart/2005/8/layout/vList2"/>
    <dgm:cxn modelId="{D515BBE2-0802-4C53-9D35-105265234596}" type="presParOf" srcId="{F479EA15-75C1-48D8-AC9D-5FCD1156F581}" destId="{AA56EE65-BFC6-46CB-95A5-AF91CDA0DF09}" srcOrd="1" destOrd="0" presId="urn:microsoft.com/office/officeart/2005/8/layout/vList2"/>
    <dgm:cxn modelId="{B40DAF4F-AC1C-4EB0-8F41-E0528F7E7138}" type="presParOf" srcId="{F479EA15-75C1-48D8-AC9D-5FCD1156F581}" destId="{8033DBC3-6D2F-4333-8EF6-D85579F63E6C}" srcOrd="2" destOrd="0" presId="urn:microsoft.com/office/officeart/2005/8/layout/vList2"/>
    <dgm:cxn modelId="{D4AB6FE1-0101-44ED-8B02-2C9570E26E1D}" type="presParOf" srcId="{F479EA15-75C1-48D8-AC9D-5FCD1156F581}" destId="{A8890882-11C4-47E8-A7A8-6A565D4B372A}" srcOrd="3" destOrd="0" presId="urn:microsoft.com/office/officeart/2005/8/layout/vList2"/>
    <dgm:cxn modelId="{01D5E1AB-24CF-431A-979B-8E80598F6B3B}" type="presParOf" srcId="{F479EA15-75C1-48D8-AC9D-5FCD1156F581}" destId="{8D70A973-F093-40DB-A6F7-F953FC40A220}" srcOrd="4" destOrd="0" presId="urn:microsoft.com/office/officeart/2005/8/layout/vList2"/>
    <dgm:cxn modelId="{1822473F-60DD-41C8-98B0-2EAAD8A01737}" type="presParOf" srcId="{F479EA15-75C1-48D8-AC9D-5FCD1156F581}" destId="{867CA051-0BAE-40DB-8921-C8B7FCC192CE}" srcOrd="5" destOrd="0" presId="urn:microsoft.com/office/officeart/2005/8/layout/vList2"/>
    <dgm:cxn modelId="{F42505E8-7F58-492B-A6B1-85F8CAA9C5C2}" type="presParOf" srcId="{F479EA15-75C1-48D8-AC9D-5FCD1156F581}" destId="{AFAA5900-53CF-490F-A0CB-E8CD9E439D7E}" srcOrd="6" destOrd="0" presId="urn:microsoft.com/office/officeart/2005/8/layout/vList2"/>
    <dgm:cxn modelId="{AB92077C-CD6A-4996-8705-E6D587ED2849}" type="presParOf" srcId="{F479EA15-75C1-48D8-AC9D-5FCD1156F581}" destId="{F9676BDB-752F-42A5-B867-A50DBB694B4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b="0" i="0" u="none" dirty="0"/>
            <a:t>VP Comms: Enhance newsletters based on data and have these letters automated to members and returning members</a:t>
          </a:r>
          <a:endParaRPr lang="en-US" dirty="0"/>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18D43D98-BF3E-4C82-96D4-95A0DE82C347}">
      <dgm:prSet/>
      <dgm:spPr/>
      <dgm:t>
        <a:bodyPr/>
        <a:lstStyle/>
        <a:p>
          <a:r>
            <a:rPr lang="en-US" b="0" i="0" u="none" dirty="0"/>
            <a:t>VP Ops: Website with Contact Details, Roles &amp; Responsibilities, Monthly Board Meeting Minutes, Newsletters and Calendar of Events</a:t>
          </a:r>
          <a:endParaRPr lang="en-US" dirty="0"/>
        </a:p>
      </dgm:t>
    </dgm:pt>
    <dgm:pt modelId="{D5058F43-13F5-4BD1-8346-0F0BB9907A05}" type="parTrans" cxnId="{2083F6F6-EB21-4432-861C-6D3D8387A322}">
      <dgm:prSet/>
      <dgm:spPr/>
      <dgm:t>
        <a:bodyPr/>
        <a:lstStyle/>
        <a:p>
          <a:endParaRPr lang="en-US"/>
        </a:p>
      </dgm:t>
    </dgm:pt>
    <dgm:pt modelId="{A31D319D-023C-4DA0-B740-AD46C5C17862}" type="sibTrans" cxnId="{2083F6F6-EB21-4432-861C-6D3D8387A322}">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604B4DDA-3670-4623-BE90-FF932F558CE3}" type="presOf" srcId="{18D43D98-BF3E-4C82-96D4-95A0DE82C347}" destId="{898A9F7A-DC93-4768-8F18-6224EB66D2AE}" srcOrd="0" destOrd="1" presId="urn:microsoft.com/office/officeart/2005/8/layout/list1"/>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083F6F6-EB21-4432-861C-6D3D8387A322}" srcId="{3F9CF6BA-4F68-48F1-9CBE-AD3A72E41E1F}" destId="{18D43D98-BF3E-4C82-96D4-95A0DE82C347}" srcOrd="1" destOrd="0" parTransId="{D5058F43-13F5-4BD1-8346-0F0BB9907A05}" sibTransId="{A31D319D-023C-4DA0-B740-AD46C5C17862}"/>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b="0" i="0" u="none" dirty="0"/>
            <a:t>Comms:  Send letters to new members and new credential holders and recognize them during meetings, as well as on all of our social meeting platforms, in the newsletters</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b="0" i="0" u="none" dirty="0"/>
            <a:t>Comms: Enhance Website with Contact Details, Roles &amp; Responsibilities, Monthly Board Meeting Minutes, Newsletters and Calendar of Events</a:t>
          </a:r>
          <a:endParaRPr lang="en-US" dirty="0"/>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a:t>VP Comms: Target Charlottesvile market </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894549C3-7763-47A6-8921-9683928ED7B6}">
      <dgm:prSet/>
      <dgm:spPr/>
      <dgm:t>
        <a:bodyPr/>
        <a:lstStyle/>
        <a:p>
          <a:r>
            <a:rPr lang="en-US" dirty="0"/>
            <a:t>VP Ops - Create a Slack channel or other non-email option</a:t>
          </a:r>
        </a:p>
      </dgm:t>
    </dgm:pt>
    <dgm:pt modelId="{32BDDC92-4C1B-4F63-936B-87FDD83C9274}" type="parTrans" cxnId="{83326C85-678C-4BBD-9F66-B93C50DDC0B7}">
      <dgm:prSet/>
      <dgm:spPr/>
      <dgm:t>
        <a:bodyPr/>
        <a:lstStyle/>
        <a:p>
          <a:endParaRPr lang="en-US"/>
        </a:p>
      </dgm:t>
    </dgm:pt>
    <dgm:pt modelId="{5E4851B3-8C79-4DE9-8B8D-C222CB502E42}" type="sibTrans" cxnId="{83326C85-678C-4BBD-9F66-B93C50DDC0B7}">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83326C85-678C-4BBD-9F66-B93C50DDC0B7}" srcId="{3F9CF6BA-4F68-48F1-9CBE-AD3A72E41E1F}" destId="{894549C3-7763-47A6-8921-9683928ED7B6}" srcOrd="1" destOrd="0" parTransId="{32BDDC92-4C1B-4F63-936B-87FDD83C9274}" sibTransId="{5E4851B3-8C79-4DE9-8B8D-C222CB502E42}"/>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84A1E0EC-0420-42F7-8795-0CB3746F7B7A}" type="presOf" srcId="{894549C3-7763-47A6-8921-9683928ED7B6}" destId="{898A9F7A-DC93-4768-8F18-6224EB66D2AE}" srcOrd="0" destOrd="1"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a:t>VP Comms: Review and update Social Media strategy.</a:t>
          </a:r>
          <a:endParaRPr lang="en-US" dirty="0"/>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1B361C5D-0BB7-4CE4-9EC7-36DAD6AD0B52}">
      <dgm:prSet/>
      <dgm:spPr/>
      <dgm:t>
        <a:bodyPr/>
        <a:lstStyle/>
        <a:p>
          <a:r>
            <a:rPr lang="en-US" dirty="0"/>
            <a:t>VP Ops - Videos of past events, Newsletters; Articles</a:t>
          </a:r>
        </a:p>
      </dgm:t>
    </dgm:pt>
    <dgm:pt modelId="{0770D7E4-2026-46A2-9BB9-EDB22FE136F8}" type="parTrans" cxnId="{B498D227-2FEA-4036-8D55-034F139EE929}">
      <dgm:prSet/>
      <dgm:spPr/>
      <dgm:t>
        <a:bodyPr/>
        <a:lstStyle/>
        <a:p>
          <a:endParaRPr lang="en-US"/>
        </a:p>
      </dgm:t>
    </dgm:pt>
    <dgm:pt modelId="{DEE27BE1-C823-47A6-9D29-05701D4319BB}" type="sibTrans" cxnId="{B498D227-2FEA-4036-8D55-034F139EE929}">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B498D227-2FEA-4036-8D55-034F139EE929}" srcId="{3F9CF6BA-4F68-48F1-9CBE-AD3A72E41E1F}" destId="{1B361C5D-0BB7-4CE4-9EC7-36DAD6AD0B52}" srcOrd="1" destOrd="0" parTransId="{0770D7E4-2026-46A2-9BB9-EDB22FE136F8}" sibTransId="{DEE27BE1-C823-47A6-9D29-05701D4319BB}"/>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4B7EB3A1-38E4-4CBB-9EFE-213BA29C7A80}" type="presOf" srcId="{1B361C5D-0BB7-4CE4-9EC7-36DAD6AD0B52}" destId="{898A9F7A-DC93-4768-8F18-6224EB66D2AE}" srcOrd="0" destOrd="1"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dirty="0"/>
            <a:t>Edu -10 Live Virtual or Richmond Chapter Meetings</a:t>
          </a:r>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45B5D3F6-4C06-4BFD-BE52-C28F06B3ED9D}">
      <dgm:prSet/>
      <dgm:spPr/>
      <dgm:t>
        <a:bodyPr/>
        <a:lstStyle/>
        <a:p>
          <a:r>
            <a:rPr lang="en-US" dirty="0"/>
            <a:t>Edu -10 Live Virtual Innovation Professional Group meetings</a:t>
          </a:r>
        </a:p>
      </dgm:t>
    </dgm:pt>
    <dgm:pt modelId="{4228D954-06EE-4B74-A9D5-EA5877085BBA}" type="parTrans" cxnId="{0F0ABB07-3DFC-4B17-9321-C44B7AB7D133}">
      <dgm:prSet/>
      <dgm:spPr/>
      <dgm:t>
        <a:bodyPr/>
        <a:lstStyle/>
        <a:p>
          <a:endParaRPr lang="en-US"/>
        </a:p>
      </dgm:t>
    </dgm:pt>
    <dgm:pt modelId="{399289E2-3EE7-4D12-BEDC-7CF4B3AAC70F}" type="sibTrans" cxnId="{0F0ABB07-3DFC-4B17-9321-C44B7AB7D133}">
      <dgm:prSet/>
      <dgm:spPr/>
      <dgm:t>
        <a:bodyPr/>
        <a:lstStyle/>
        <a:p>
          <a:endParaRPr lang="en-US"/>
        </a:p>
      </dgm:t>
    </dgm:pt>
    <dgm:pt modelId="{9E250052-342F-4D58-8DA0-D9ECA52D9076}">
      <dgm:prSet/>
      <dgm:spPr/>
      <dgm:t>
        <a:bodyPr/>
        <a:lstStyle/>
        <a:p>
          <a:r>
            <a:rPr lang="en-US" dirty="0"/>
            <a:t>Edu - 8 Live Virtual Toastmasters Meetings</a:t>
          </a:r>
        </a:p>
      </dgm:t>
    </dgm:pt>
    <dgm:pt modelId="{13E91322-8A9C-4592-A9E5-6CAA42AE1A22}" type="parTrans" cxnId="{5A5F8C12-2BD5-4257-ACC2-5BA9B0C094D1}">
      <dgm:prSet/>
      <dgm:spPr/>
      <dgm:t>
        <a:bodyPr/>
        <a:lstStyle/>
        <a:p>
          <a:endParaRPr lang="en-US"/>
        </a:p>
      </dgm:t>
    </dgm:pt>
    <dgm:pt modelId="{F5C15149-331C-43CD-8E35-EE662DFEEE65}" type="sibTrans" cxnId="{5A5F8C12-2BD5-4257-ACC2-5BA9B0C094D1}">
      <dgm:prSet/>
      <dgm:spPr/>
      <dgm:t>
        <a:bodyPr/>
        <a:lstStyle/>
        <a:p>
          <a:endParaRPr lang="en-US"/>
        </a:p>
      </dgm:t>
    </dgm:pt>
    <dgm:pt modelId="{892A2581-7FA3-46C1-9E10-91BEFFFC8AAC}">
      <dgm:prSet/>
      <dgm:spPr/>
      <dgm:t>
        <a:bodyPr/>
        <a:lstStyle/>
        <a:p>
          <a:r>
            <a:rPr lang="en-US" dirty="0"/>
            <a:t>VP Ops - Summary of face-to-face meetings where a virtual option can be leveraged, for Board approval, target due date March 2021</a:t>
          </a:r>
        </a:p>
      </dgm:t>
    </dgm:pt>
    <dgm:pt modelId="{D8B5644F-85EF-4E66-A053-2B7F25BD7218}" type="parTrans" cxnId="{BE0740AC-E3DC-46F2-99D0-043428680F54}">
      <dgm:prSet/>
      <dgm:spPr/>
      <dgm:t>
        <a:bodyPr/>
        <a:lstStyle/>
        <a:p>
          <a:endParaRPr lang="en-US"/>
        </a:p>
      </dgm:t>
    </dgm:pt>
    <dgm:pt modelId="{6594D32F-9FC7-4084-A383-437D01C1ABD4}" type="sibTrans" cxnId="{BE0740AC-E3DC-46F2-99D0-043428680F54}">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0F0ABB07-3DFC-4B17-9321-C44B7AB7D133}" srcId="{3F9CF6BA-4F68-48F1-9CBE-AD3A72E41E1F}" destId="{45B5D3F6-4C06-4BFD-BE52-C28F06B3ED9D}" srcOrd="1" destOrd="0" parTransId="{4228D954-06EE-4B74-A9D5-EA5877085BBA}" sibTransId="{399289E2-3EE7-4D12-BEDC-7CF4B3AAC70F}"/>
    <dgm:cxn modelId="{5A5F8C12-2BD5-4257-ACC2-5BA9B0C094D1}" srcId="{3F9CF6BA-4F68-48F1-9CBE-AD3A72E41E1F}" destId="{9E250052-342F-4D58-8DA0-D9ECA52D9076}" srcOrd="2" destOrd="0" parTransId="{13E91322-8A9C-4592-A9E5-6CAA42AE1A22}" sibTransId="{F5C15149-331C-43CD-8E35-EE662DFEEE65}"/>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3A196F64-DF46-49B4-B83E-89374B8063E7}" type="presOf" srcId="{892A2581-7FA3-46C1-9E10-91BEFFFC8AAC}" destId="{898A9F7A-DC93-4768-8F18-6224EB66D2AE}" srcOrd="0" destOrd="3"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BE0740AC-E3DC-46F2-99D0-043428680F54}" srcId="{3F9CF6BA-4F68-48F1-9CBE-AD3A72E41E1F}" destId="{892A2581-7FA3-46C1-9E10-91BEFFFC8AAC}" srcOrd="3" destOrd="0" parTransId="{D8B5644F-85EF-4E66-A053-2B7F25BD7218}" sibTransId="{6594D32F-9FC7-4084-A383-437D01C1ABD4}"/>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2DB7F0B9-7CCE-473B-A40B-D973E1083868}" type="presOf" srcId="{9E250052-342F-4D58-8DA0-D9ECA52D9076}" destId="{898A9F7A-DC93-4768-8F18-6224EB66D2AE}" srcOrd="0" destOrd="2" presId="urn:microsoft.com/office/officeart/2005/8/layout/list1"/>
    <dgm:cxn modelId="{61D544C1-55D3-457E-AC59-D9FF9FDF86D8}" type="presOf" srcId="{45B5D3F6-4C06-4BFD-BE52-C28F06B3ED9D}" destId="{898A9F7A-DC93-4768-8F18-6224EB66D2AE}" srcOrd="0" destOrd="1"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b="0" i="0" u="none" dirty="0"/>
            <a:t>Ops: Newsletters; Articles</a:t>
          </a:r>
          <a:endParaRPr lang="en-US" dirty="0"/>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1DB7B7BB-E61D-4EDC-9F25-99AB74D2EF20}">
      <dgm:prSet/>
      <dgm:spPr/>
      <dgm:t>
        <a:bodyPr/>
        <a:lstStyle/>
        <a:p>
          <a:r>
            <a:rPr lang="en-US" b="0" i="0" u="none" dirty="0"/>
            <a:t>Comms: Podcast, blog/forum</a:t>
          </a:r>
          <a:endParaRPr lang="en-US" dirty="0"/>
        </a:p>
      </dgm:t>
    </dgm:pt>
    <dgm:pt modelId="{B1E493E2-203F-4ADC-8D87-8CA5D0CDED5C}" type="parTrans" cxnId="{65B698BB-7537-4B52-91BF-A4A45FDD1131}">
      <dgm:prSet/>
      <dgm:spPr/>
      <dgm:t>
        <a:bodyPr/>
        <a:lstStyle/>
        <a:p>
          <a:endParaRPr lang="en-US"/>
        </a:p>
      </dgm:t>
    </dgm:pt>
    <dgm:pt modelId="{ABF18325-F08D-4594-B9BA-70A8525CB6A7}" type="sibTrans" cxnId="{65B698BB-7537-4B52-91BF-A4A45FDD1131}">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E84BC590-8E75-4C12-AFE6-BEBC17B5ACFC}" type="presOf" srcId="{1DB7B7BB-E61D-4EDC-9F25-99AB74D2EF20}" destId="{898A9F7A-DC93-4768-8F18-6224EB66D2AE}" srcOrd="0" destOrd="1" presId="urn:microsoft.com/office/officeart/2005/8/layout/list1"/>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65B698BB-7537-4B52-91BF-A4A45FDD1131}" srcId="{3F9CF6BA-4F68-48F1-9CBE-AD3A72E41E1F}" destId="{1DB7B7BB-E61D-4EDC-9F25-99AB74D2EF20}" srcOrd="1" destOrd="0" parTransId="{B1E493E2-203F-4ADC-8D87-8CA5D0CDED5C}" sibTransId="{ABF18325-F08D-4594-B9BA-70A8525CB6A7}"/>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dirty="0"/>
            <a:t>Edu -10 Live Virtual or Richmond Chapter Meetings</a:t>
          </a:r>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45B5D3F6-4C06-4BFD-BE52-C28F06B3ED9D}">
      <dgm:prSet/>
      <dgm:spPr/>
      <dgm:t>
        <a:bodyPr/>
        <a:lstStyle/>
        <a:p>
          <a:r>
            <a:rPr lang="en-US" dirty="0"/>
            <a:t>Edu -10 Live Virtual Innovation Professional Group meetings</a:t>
          </a:r>
        </a:p>
      </dgm:t>
    </dgm:pt>
    <dgm:pt modelId="{4228D954-06EE-4B74-A9D5-EA5877085BBA}" type="parTrans" cxnId="{0F0ABB07-3DFC-4B17-9321-C44B7AB7D133}">
      <dgm:prSet/>
      <dgm:spPr/>
      <dgm:t>
        <a:bodyPr/>
        <a:lstStyle/>
        <a:p>
          <a:endParaRPr lang="en-US"/>
        </a:p>
      </dgm:t>
    </dgm:pt>
    <dgm:pt modelId="{399289E2-3EE7-4D12-BEDC-7CF4B3AAC70F}" type="sibTrans" cxnId="{0F0ABB07-3DFC-4B17-9321-C44B7AB7D133}">
      <dgm:prSet/>
      <dgm:spPr/>
      <dgm:t>
        <a:bodyPr/>
        <a:lstStyle/>
        <a:p>
          <a:endParaRPr lang="en-US"/>
        </a:p>
      </dgm:t>
    </dgm:pt>
    <dgm:pt modelId="{9E250052-342F-4D58-8DA0-D9ECA52D9076}">
      <dgm:prSet/>
      <dgm:spPr/>
      <dgm:t>
        <a:bodyPr/>
        <a:lstStyle/>
        <a:p>
          <a:r>
            <a:rPr lang="en-US" dirty="0"/>
            <a:t>Edu - 8 Live Virtual Toastmasters Meetings</a:t>
          </a:r>
        </a:p>
      </dgm:t>
    </dgm:pt>
    <dgm:pt modelId="{13E91322-8A9C-4592-A9E5-6CAA42AE1A22}" type="parTrans" cxnId="{5A5F8C12-2BD5-4257-ACC2-5BA9B0C094D1}">
      <dgm:prSet/>
      <dgm:spPr/>
      <dgm:t>
        <a:bodyPr/>
        <a:lstStyle/>
        <a:p>
          <a:endParaRPr lang="en-US"/>
        </a:p>
      </dgm:t>
    </dgm:pt>
    <dgm:pt modelId="{F5C15149-331C-43CD-8E35-EE662DFEEE65}" type="sibTrans" cxnId="{5A5F8C12-2BD5-4257-ACC2-5BA9B0C094D1}">
      <dgm:prSet/>
      <dgm:spPr/>
      <dgm:t>
        <a:bodyPr/>
        <a:lstStyle/>
        <a:p>
          <a:endParaRPr lang="en-US"/>
        </a:p>
      </dgm:t>
    </dgm:pt>
    <dgm:pt modelId="{892A2581-7FA3-46C1-9E10-91BEFFFC8AAC}">
      <dgm:prSet/>
      <dgm:spPr/>
      <dgm:t>
        <a:bodyPr/>
        <a:lstStyle/>
        <a:p>
          <a:r>
            <a:rPr lang="en-US" dirty="0"/>
            <a:t>VP Ops - Summary of face-to-face meetings where a virtual option can be leveraged, for Board approval, target due date March 2021</a:t>
          </a:r>
        </a:p>
      </dgm:t>
    </dgm:pt>
    <dgm:pt modelId="{D8B5644F-85EF-4E66-A053-2B7F25BD7218}" type="parTrans" cxnId="{BE0740AC-E3DC-46F2-99D0-043428680F54}">
      <dgm:prSet/>
      <dgm:spPr/>
      <dgm:t>
        <a:bodyPr/>
        <a:lstStyle/>
        <a:p>
          <a:endParaRPr lang="en-US"/>
        </a:p>
      </dgm:t>
    </dgm:pt>
    <dgm:pt modelId="{6594D32F-9FC7-4084-A383-437D01C1ABD4}" type="sibTrans" cxnId="{BE0740AC-E3DC-46F2-99D0-043428680F54}">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0F0ABB07-3DFC-4B17-9321-C44B7AB7D133}" srcId="{3F9CF6BA-4F68-48F1-9CBE-AD3A72E41E1F}" destId="{45B5D3F6-4C06-4BFD-BE52-C28F06B3ED9D}" srcOrd="1" destOrd="0" parTransId="{4228D954-06EE-4B74-A9D5-EA5877085BBA}" sibTransId="{399289E2-3EE7-4D12-BEDC-7CF4B3AAC70F}"/>
    <dgm:cxn modelId="{5A5F8C12-2BD5-4257-ACC2-5BA9B0C094D1}" srcId="{3F9CF6BA-4F68-48F1-9CBE-AD3A72E41E1F}" destId="{9E250052-342F-4D58-8DA0-D9ECA52D9076}" srcOrd="2" destOrd="0" parTransId="{13E91322-8A9C-4592-A9E5-6CAA42AE1A22}" sibTransId="{F5C15149-331C-43CD-8E35-EE662DFEEE65}"/>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3A196F64-DF46-49B4-B83E-89374B8063E7}" type="presOf" srcId="{892A2581-7FA3-46C1-9E10-91BEFFFC8AAC}" destId="{898A9F7A-DC93-4768-8F18-6224EB66D2AE}" srcOrd="0" destOrd="3"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BE0740AC-E3DC-46F2-99D0-043428680F54}" srcId="{3F9CF6BA-4F68-48F1-9CBE-AD3A72E41E1F}" destId="{892A2581-7FA3-46C1-9E10-91BEFFFC8AAC}" srcOrd="3" destOrd="0" parTransId="{D8B5644F-85EF-4E66-A053-2B7F25BD7218}" sibTransId="{6594D32F-9FC7-4084-A383-437D01C1ABD4}"/>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2DB7F0B9-7CCE-473B-A40B-D973E1083868}" type="presOf" srcId="{9E250052-342F-4D58-8DA0-D9ECA52D9076}" destId="{898A9F7A-DC93-4768-8F18-6224EB66D2AE}" srcOrd="0" destOrd="2" presId="urn:microsoft.com/office/officeart/2005/8/layout/list1"/>
    <dgm:cxn modelId="{61D544C1-55D3-457E-AC59-D9FF9FDF86D8}" type="presOf" srcId="{45B5D3F6-4C06-4BFD-BE52-C28F06B3ED9D}" destId="{898A9F7A-DC93-4768-8F18-6224EB66D2AE}" srcOrd="0" destOrd="1"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dirty="0"/>
            <a:t>Edu -10 Live Virtual or Richmond Chapter Meetings</a:t>
          </a:r>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B42C3BD9-F4A4-4A05-80E7-459FCE745F4D}">
      <dgm:prSet/>
      <dgm:spPr/>
      <dgm:t>
        <a:bodyPr/>
        <a:lstStyle/>
        <a:p>
          <a:r>
            <a:rPr lang="en-US" dirty="0"/>
            <a:t>Edu -10 Live Virtual Innovation Professional Group meetings</a:t>
          </a:r>
        </a:p>
      </dgm:t>
    </dgm:pt>
    <dgm:pt modelId="{ED8D3F7A-37E7-4531-9F7B-E04031232E4C}" type="parTrans" cxnId="{41EA3914-6355-4111-9B28-01E1F563AC22}">
      <dgm:prSet/>
      <dgm:spPr/>
      <dgm:t>
        <a:bodyPr/>
        <a:lstStyle/>
        <a:p>
          <a:endParaRPr lang="en-US"/>
        </a:p>
      </dgm:t>
    </dgm:pt>
    <dgm:pt modelId="{8B29ED34-1D20-4198-95C2-C254F53CB42C}" type="sibTrans" cxnId="{41EA3914-6355-4111-9B28-01E1F563AC22}">
      <dgm:prSet/>
      <dgm:spPr/>
      <dgm:t>
        <a:bodyPr/>
        <a:lstStyle/>
        <a:p>
          <a:endParaRPr lang="en-US"/>
        </a:p>
      </dgm:t>
    </dgm:pt>
    <dgm:pt modelId="{81FAA424-7196-44BC-A076-73033DB9D336}">
      <dgm:prSet/>
      <dgm:spPr/>
      <dgm:t>
        <a:bodyPr/>
        <a:lstStyle/>
        <a:p>
          <a:r>
            <a:rPr lang="en-US" dirty="0"/>
            <a:t>Edu - 8 Live Virtual Toastmasters Meetings</a:t>
          </a:r>
        </a:p>
      </dgm:t>
    </dgm:pt>
    <dgm:pt modelId="{76045AC4-1AE2-468F-9952-3111BF82F769}" type="parTrans" cxnId="{CEFA57F4-ED61-41D5-B41B-3D1F0B36C5C4}">
      <dgm:prSet/>
      <dgm:spPr/>
      <dgm:t>
        <a:bodyPr/>
        <a:lstStyle/>
        <a:p>
          <a:endParaRPr lang="en-US"/>
        </a:p>
      </dgm:t>
    </dgm:pt>
    <dgm:pt modelId="{EBB822C4-B0F9-489A-A586-CFC82C21032B}" type="sibTrans" cxnId="{CEFA57F4-ED61-41D5-B41B-3D1F0B36C5C4}">
      <dgm:prSet/>
      <dgm:spPr/>
      <dgm:t>
        <a:bodyPr/>
        <a:lstStyle/>
        <a:p>
          <a:endParaRPr lang="en-US"/>
        </a:p>
      </dgm:t>
    </dgm:pt>
    <dgm:pt modelId="{7725C915-0029-4FEA-B539-450259C94047}">
      <dgm:prSet/>
      <dgm:spPr/>
      <dgm:t>
        <a:bodyPr/>
        <a:lstStyle/>
        <a:p>
          <a:r>
            <a:rPr lang="en-US" dirty="0"/>
            <a:t>VP Ops - Summary of face-to-face meetings where a virtual option can be leveraged, for Board approval, target due date March 2021</a:t>
          </a:r>
        </a:p>
      </dgm:t>
    </dgm:pt>
    <dgm:pt modelId="{62402F22-B768-40D6-8E0D-1FCA666B3892}" type="parTrans" cxnId="{A61F1948-301A-4C7F-B114-FB1AA57176D6}">
      <dgm:prSet/>
      <dgm:spPr/>
      <dgm:t>
        <a:bodyPr/>
        <a:lstStyle/>
        <a:p>
          <a:endParaRPr lang="en-US"/>
        </a:p>
      </dgm:t>
    </dgm:pt>
    <dgm:pt modelId="{62F75127-5B0F-4B74-BDE3-24106C4C43D2}" type="sibTrans" cxnId="{A61F1948-301A-4C7F-B114-FB1AA57176D6}">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41EA3914-6355-4111-9B28-01E1F563AC22}" srcId="{3F9CF6BA-4F68-48F1-9CBE-AD3A72E41E1F}" destId="{B42C3BD9-F4A4-4A05-80E7-459FCE745F4D}" srcOrd="1" destOrd="0" parTransId="{ED8D3F7A-37E7-4531-9F7B-E04031232E4C}" sibTransId="{8B29ED34-1D20-4198-95C2-C254F53CB42C}"/>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9798765-6D50-409D-98E6-EBA10D43DBCF}" type="presOf" srcId="{81FAA424-7196-44BC-A076-73033DB9D336}" destId="{898A9F7A-DC93-4768-8F18-6224EB66D2AE}" srcOrd="0" destOrd="2" presId="urn:microsoft.com/office/officeart/2005/8/layout/list1"/>
    <dgm:cxn modelId="{6C97A165-AECA-4E1A-8FDA-B8E660A5019D}" type="presOf" srcId="{6D007C3D-EAFF-4F13-9610-F219F79DF5E2}" destId="{D36A10F2-C9FC-4ECC-9722-F8A80131CA35}" srcOrd="0" destOrd="0" presId="urn:microsoft.com/office/officeart/2005/8/layout/list1"/>
    <dgm:cxn modelId="{A61F1948-301A-4C7F-B114-FB1AA57176D6}" srcId="{3F9CF6BA-4F68-48F1-9CBE-AD3A72E41E1F}" destId="{7725C915-0029-4FEA-B539-450259C94047}" srcOrd="3" destOrd="0" parTransId="{62402F22-B768-40D6-8E0D-1FCA666B3892}" sibTransId="{62F75127-5B0F-4B74-BDE3-24106C4C43D2}"/>
    <dgm:cxn modelId="{3FA4F148-E321-48FF-BBD1-BFD0F98314D1}" type="presOf" srcId="{3F9CF6BA-4F68-48F1-9CBE-AD3A72E41E1F}" destId="{883CB538-CEB8-472C-A248-5956D9BA4774}" srcOrd="1" destOrd="0" presId="urn:microsoft.com/office/officeart/2005/8/layout/list1"/>
    <dgm:cxn modelId="{26E58A6B-0A8A-4220-8CBE-EA44DFDAE587}" type="presOf" srcId="{7725C915-0029-4FEA-B539-450259C94047}" destId="{898A9F7A-DC93-4768-8F18-6224EB66D2AE}" srcOrd="0" destOrd="3"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CEFA57F4-ED61-41D5-B41B-3D1F0B36C5C4}" srcId="{3F9CF6BA-4F68-48F1-9CBE-AD3A72E41E1F}" destId="{81FAA424-7196-44BC-A076-73033DB9D336}" srcOrd="2" destOrd="0" parTransId="{76045AC4-1AE2-468F-9952-3111BF82F769}" sibTransId="{EBB822C4-B0F9-489A-A586-CFC82C21032B}"/>
    <dgm:cxn modelId="{9C870DF5-BCB3-4848-A818-B4CC127FA209}" type="presOf" srcId="{FD833119-46DA-43CA-9619-E1ED05788C7E}" destId="{B57B671A-FB43-4614-B61B-CD609626DD31}" srcOrd="1" destOrd="0" presId="urn:microsoft.com/office/officeart/2005/8/layout/list1"/>
    <dgm:cxn modelId="{1F2A7CFC-322E-4B58-BA8F-1B3B161A89DA}" type="presOf" srcId="{B42C3BD9-F4A4-4A05-80E7-459FCE745F4D}" destId="{898A9F7A-DC93-4768-8F18-6224EB66D2AE}" srcOrd="0" destOrd="1"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b="0" i="0" u="none" dirty="0"/>
            <a:t>Add multi-pronged marketing strategy to capture networking event needs from membership</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024CA0-ED9F-4A22-9150-7A49E3A30495}" type="doc">
      <dgm:prSet loTypeId="urn:microsoft.com/office/officeart/2005/8/layout/vList2" loCatId="list" qsTypeId="urn:microsoft.com/office/officeart/2005/8/quickstyle/simple1" qsCatId="simple" csTypeId="urn:microsoft.com/office/officeart/2005/8/colors/accent5_4" csCatId="accent5" phldr="1"/>
      <dgm:spPr/>
      <dgm:t>
        <a:bodyPr/>
        <a:lstStyle/>
        <a:p>
          <a:endParaRPr lang="en-US"/>
        </a:p>
      </dgm:t>
    </dgm:pt>
    <dgm:pt modelId="{AE658D02-AA6F-48C2-8C19-65F8F4FB369B}">
      <dgm:prSet/>
      <dgm:spPr/>
      <dgm:t>
        <a:bodyPr/>
        <a:lstStyle/>
        <a:p>
          <a:r>
            <a:rPr lang="en-US" dirty="0"/>
            <a:t>Volunteer Appreciation</a:t>
          </a:r>
        </a:p>
      </dgm:t>
    </dgm:pt>
    <dgm:pt modelId="{21EFD34D-32D3-4785-BF38-C863A25CCC73}" type="parTrans" cxnId="{FDB47D4F-89D5-4E70-B00C-98D9758E2A86}">
      <dgm:prSet/>
      <dgm:spPr/>
      <dgm:t>
        <a:bodyPr/>
        <a:lstStyle/>
        <a:p>
          <a:endParaRPr lang="en-US"/>
        </a:p>
      </dgm:t>
    </dgm:pt>
    <dgm:pt modelId="{CE35F28D-44CD-4EC4-A276-0E9AEF6939B3}" type="sibTrans" cxnId="{FDB47D4F-89D5-4E70-B00C-98D9758E2A86}">
      <dgm:prSet/>
      <dgm:spPr/>
      <dgm:t>
        <a:bodyPr/>
        <a:lstStyle/>
        <a:p>
          <a:endParaRPr lang="en-US"/>
        </a:p>
      </dgm:t>
    </dgm:pt>
    <dgm:pt modelId="{6E51AE91-3825-4F83-88FC-2F57AA5B9F33}">
      <dgm:prSet/>
      <dgm:spPr/>
      <dgm:t>
        <a:bodyPr/>
        <a:lstStyle/>
        <a:p>
          <a:r>
            <a:rPr lang="en-US" dirty="0"/>
            <a:t>Motion</a:t>
          </a:r>
        </a:p>
      </dgm:t>
    </dgm:pt>
    <dgm:pt modelId="{A8F4256A-038A-453F-AD3D-C6D7DB62EA9E}" type="parTrans" cxnId="{E4CA64F6-6869-489D-8B44-2811CD55E6B8}">
      <dgm:prSet/>
      <dgm:spPr/>
      <dgm:t>
        <a:bodyPr/>
        <a:lstStyle/>
        <a:p>
          <a:endParaRPr lang="en-US"/>
        </a:p>
      </dgm:t>
    </dgm:pt>
    <dgm:pt modelId="{2037D0E4-3969-4773-B693-3506CC15464D}" type="sibTrans" cxnId="{E4CA64F6-6869-489D-8B44-2811CD55E6B8}">
      <dgm:prSet/>
      <dgm:spPr/>
      <dgm:t>
        <a:bodyPr/>
        <a:lstStyle/>
        <a:p>
          <a:endParaRPr lang="en-US"/>
        </a:p>
      </dgm:t>
    </dgm:pt>
    <dgm:pt modelId="{FB0405EE-27BA-4D4A-8CC9-755A591B4F82}">
      <dgm:prSet/>
      <dgm:spPr/>
      <dgm:t>
        <a:bodyPr/>
        <a:lstStyle/>
        <a:p>
          <a:r>
            <a:rPr lang="en-US" dirty="0"/>
            <a:t>Motion</a:t>
          </a:r>
        </a:p>
      </dgm:t>
    </dgm:pt>
    <dgm:pt modelId="{AB818CEE-D3E5-4B09-8F1C-FC65567A561F}" type="parTrans" cxnId="{51F947AC-DFCC-422D-8087-644D0FECF7CD}">
      <dgm:prSet/>
      <dgm:spPr/>
      <dgm:t>
        <a:bodyPr/>
        <a:lstStyle/>
        <a:p>
          <a:endParaRPr lang="en-US"/>
        </a:p>
      </dgm:t>
    </dgm:pt>
    <dgm:pt modelId="{15B04307-56FB-4BD0-961E-A344D76D2A47}" type="sibTrans" cxnId="{51F947AC-DFCC-422D-8087-644D0FECF7CD}">
      <dgm:prSet/>
      <dgm:spPr/>
      <dgm:t>
        <a:bodyPr/>
        <a:lstStyle/>
        <a:p>
          <a:endParaRPr lang="en-US"/>
        </a:p>
      </dgm:t>
    </dgm:pt>
    <dgm:pt modelId="{E141909E-8D9D-49AE-9322-1BDD631185CE}">
      <dgm:prSet/>
      <dgm:spPr/>
      <dgm:t>
        <a:bodyPr/>
        <a:lstStyle/>
        <a:p>
          <a:r>
            <a:rPr lang="en-US" dirty="0"/>
            <a:t>Motion</a:t>
          </a:r>
        </a:p>
      </dgm:t>
    </dgm:pt>
    <dgm:pt modelId="{1822CEBC-58F9-4D5D-8239-5D86E0047927}" type="parTrans" cxnId="{69538DA4-34EA-44E7-A012-25C955F326EB}">
      <dgm:prSet/>
      <dgm:spPr/>
      <dgm:t>
        <a:bodyPr/>
        <a:lstStyle/>
        <a:p>
          <a:endParaRPr lang="en-US"/>
        </a:p>
      </dgm:t>
    </dgm:pt>
    <dgm:pt modelId="{D39CBC09-25C3-47A4-9474-CE0EF2CB2BC3}" type="sibTrans" cxnId="{69538DA4-34EA-44E7-A012-25C955F326EB}">
      <dgm:prSet/>
      <dgm:spPr/>
      <dgm:t>
        <a:bodyPr/>
        <a:lstStyle/>
        <a:p>
          <a:endParaRPr lang="en-US"/>
        </a:p>
      </dgm:t>
    </dgm:pt>
    <dgm:pt modelId="{39AD3646-B06B-4F3E-934A-8BBB7D20BECB}">
      <dgm:prSet/>
      <dgm:spPr/>
      <dgm:t>
        <a:bodyPr/>
        <a:lstStyle/>
        <a:p>
          <a:r>
            <a:rPr lang="en-US" dirty="0"/>
            <a:t>Org Changes</a:t>
          </a:r>
        </a:p>
      </dgm:t>
    </dgm:pt>
    <dgm:pt modelId="{F6A27F30-E7FC-415B-A82B-2078DC3C7CC2}" type="parTrans" cxnId="{D6A7B106-1B12-4A8D-A48E-413D4FF4ACB9}">
      <dgm:prSet/>
      <dgm:spPr/>
      <dgm:t>
        <a:bodyPr/>
        <a:lstStyle/>
        <a:p>
          <a:endParaRPr lang="en-US"/>
        </a:p>
      </dgm:t>
    </dgm:pt>
    <dgm:pt modelId="{ED7F40BA-C1A9-45C5-BD4E-AAC4D79CC738}" type="sibTrans" cxnId="{D6A7B106-1B12-4A8D-A48E-413D4FF4ACB9}">
      <dgm:prSet/>
      <dgm:spPr/>
      <dgm:t>
        <a:bodyPr/>
        <a:lstStyle/>
        <a:p>
          <a:endParaRPr lang="en-US"/>
        </a:p>
      </dgm:t>
    </dgm:pt>
    <dgm:pt modelId="{1C85FC59-136A-445A-8130-205556BB7EE2}">
      <dgm:prSet/>
      <dgm:spPr/>
      <dgm:t>
        <a:bodyPr/>
        <a:lstStyle/>
        <a:p>
          <a:r>
            <a:rPr lang="en-US" dirty="0"/>
            <a:t>Motion</a:t>
          </a:r>
        </a:p>
      </dgm:t>
    </dgm:pt>
    <dgm:pt modelId="{D1EE046D-9F4C-4945-8F33-F08FE6E29C0E}" type="parTrans" cxnId="{4A70FB3B-071F-40F7-9063-12838599A7CD}">
      <dgm:prSet/>
      <dgm:spPr/>
      <dgm:t>
        <a:bodyPr/>
        <a:lstStyle/>
        <a:p>
          <a:endParaRPr lang="en-US"/>
        </a:p>
      </dgm:t>
    </dgm:pt>
    <dgm:pt modelId="{4DF14FA7-C81E-4B8B-B27A-89F4F3827C8E}" type="sibTrans" cxnId="{4A70FB3B-071F-40F7-9063-12838599A7CD}">
      <dgm:prSet/>
      <dgm:spPr/>
      <dgm:t>
        <a:bodyPr/>
        <a:lstStyle/>
        <a:p>
          <a:endParaRPr lang="en-US"/>
        </a:p>
      </dgm:t>
    </dgm:pt>
    <dgm:pt modelId="{881F4441-096F-4151-BBA0-2F0E3674D79B}">
      <dgm:prSet/>
      <dgm:spPr/>
      <dgm:t>
        <a:bodyPr/>
        <a:lstStyle/>
        <a:p>
          <a:r>
            <a:rPr lang="en-US" dirty="0"/>
            <a:t>Motion</a:t>
          </a:r>
        </a:p>
      </dgm:t>
    </dgm:pt>
    <dgm:pt modelId="{705D1A75-3315-4F58-AB85-3C0AF5AE0AE6}" type="parTrans" cxnId="{F995F928-D922-4674-866D-C11D9B790A03}">
      <dgm:prSet/>
      <dgm:spPr/>
    </dgm:pt>
    <dgm:pt modelId="{9813084B-944A-424A-B296-5BD079C4DACF}" type="sibTrans" cxnId="{F995F928-D922-4674-866D-C11D9B790A03}">
      <dgm:prSet/>
      <dgm:spPr/>
    </dgm:pt>
    <dgm:pt modelId="{15BC86D3-EF5D-40C9-9B64-A8B4EE699557}">
      <dgm:prSet/>
      <dgm:spPr/>
      <dgm:t>
        <a:bodyPr/>
        <a:lstStyle/>
        <a:p>
          <a:r>
            <a:rPr lang="en-US" dirty="0"/>
            <a:t>Budget</a:t>
          </a:r>
        </a:p>
      </dgm:t>
    </dgm:pt>
    <dgm:pt modelId="{BBF5E7C7-7C4B-49F0-B61F-2B18D7F53746}" type="parTrans" cxnId="{B33580E7-20CE-4635-BF76-B2839A5DB859}">
      <dgm:prSet/>
      <dgm:spPr/>
    </dgm:pt>
    <dgm:pt modelId="{ACC5E5E1-9FA1-4DDA-9619-CBF9428402CB}" type="sibTrans" cxnId="{B33580E7-20CE-4635-BF76-B2839A5DB859}">
      <dgm:prSet/>
      <dgm:spPr/>
    </dgm:pt>
    <dgm:pt modelId="{99168B89-CBE7-4085-A1D8-7CBAE8FEFC31}">
      <dgm:prSet/>
      <dgm:spPr/>
      <dgm:t>
        <a:bodyPr/>
        <a:lstStyle/>
        <a:p>
          <a:r>
            <a:rPr lang="en-US" dirty="0"/>
            <a:t>Prof Dev Day/Week</a:t>
          </a:r>
        </a:p>
      </dgm:t>
    </dgm:pt>
    <dgm:pt modelId="{EFC69A43-A251-4057-AE0D-B999548C7190}" type="parTrans" cxnId="{837CE0DD-3479-4438-B389-945AB8BAEEB8}">
      <dgm:prSet/>
      <dgm:spPr/>
    </dgm:pt>
    <dgm:pt modelId="{270A0F41-4E0F-4B13-B737-2D6BAE4035D9}" type="sibTrans" cxnId="{837CE0DD-3479-4438-B389-945AB8BAEEB8}">
      <dgm:prSet/>
      <dgm:spPr/>
    </dgm:pt>
    <dgm:pt modelId="{AED7DEF3-7A40-4255-8075-9146766ECE1F}">
      <dgm:prSet/>
      <dgm:spPr/>
      <dgm:t>
        <a:bodyPr/>
        <a:lstStyle/>
        <a:p>
          <a:r>
            <a:rPr lang="en-US" dirty="0"/>
            <a:t>25</a:t>
          </a:r>
          <a:r>
            <a:rPr lang="en-US" baseline="30000" dirty="0"/>
            <a:t>th</a:t>
          </a:r>
          <a:r>
            <a:rPr lang="en-US" dirty="0"/>
            <a:t> Anniversary</a:t>
          </a:r>
        </a:p>
      </dgm:t>
    </dgm:pt>
    <dgm:pt modelId="{4E970206-DE89-46D9-B31A-89A031282599}" type="parTrans" cxnId="{5B2CC778-5865-4909-8E22-981FC2FD79E5}">
      <dgm:prSet/>
      <dgm:spPr/>
    </dgm:pt>
    <dgm:pt modelId="{D327CEE9-FCA1-4E96-90A0-83C193ED3247}" type="sibTrans" cxnId="{5B2CC778-5865-4909-8E22-981FC2FD79E5}">
      <dgm:prSet/>
      <dgm:spPr/>
    </dgm:pt>
    <dgm:pt modelId="{EF95272A-135B-4457-87AC-00B971DF380A}">
      <dgm:prSet/>
      <dgm:spPr/>
      <dgm:t>
        <a:bodyPr/>
        <a:lstStyle/>
        <a:p>
          <a:r>
            <a:rPr lang="en-US" dirty="0"/>
            <a:t>Review Core Services</a:t>
          </a:r>
        </a:p>
      </dgm:t>
    </dgm:pt>
    <dgm:pt modelId="{7C1F2D18-A3FC-4F4A-9C3F-ACCCC1BD8980}" type="parTrans" cxnId="{3792B4F4-DB40-4F18-9A35-F28DF25DF750}">
      <dgm:prSet/>
      <dgm:spPr/>
    </dgm:pt>
    <dgm:pt modelId="{D7A6759C-24A5-4ECF-829F-5B9253B4A434}" type="sibTrans" cxnId="{3792B4F4-DB40-4F18-9A35-F28DF25DF750}">
      <dgm:prSet/>
      <dgm:spPr/>
    </dgm:pt>
    <dgm:pt modelId="{F479EA15-75C1-48D8-AC9D-5FCD1156F581}" type="pres">
      <dgm:prSet presAssocID="{ED024CA0-ED9F-4A22-9150-7A49E3A30495}" presName="linear" presStyleCnt="0">
        <dgm:presLayoutVars>
          <dgm:animLvl val="lvl"/>
          <dgm:resizeHandles val="exact"/>
        </dgm:presLayoutVars>
      </dgm:prSet>
      <dgm:spPr/>
    </dgm:pt>
    <dgm:pt modelId="{8D70A973-F093-40DB-A6F7-F953FC40A220}" type="pres">
      <dgm:prSet presAssocID="{39AD3646-B06B-4F3E-934A-8BBB7D20BECB}" presName="parentText" presStyleLbl="node1" presStyleIdx="0" presStyleCnt="6">
        <dgm:presLayoutVars>
          <dgm:chMax val="0"/>
          <dgm:bulletEnabled val="1"/>
        </dgm:presLayoutVars>
      </dgm:prSet>
      <dgm:spPr/>
    </dgm:pt>
    <dgm:pt modelId="{867CA051-0BAE-40DB-8921-C8B7FCC192CE}" type="pres">
      <dgm:prSet presAssocID="{39AD3646-B06B-4F3E-934A-8BBB7D20BECB}" presName="childText" presStyleLbl="revTx" presStyleIdx="0" presStyleCnt="5">
        <dgm:presLayoutVars>
          <dgm:bulletEnabled val="1"/>
        </dgm:presLayoutVars>
      </dgm:prSet>
      <dgm:spPr/>
    </dgm:pt>
    <dgm:pt modelId="{65A31695-57D0-4617-AF11-F3C27F1166DB}" type="pres">
      <dgm:prSet presAssocID="{AE658D02-AA6F-48C2-8C19-65F8F4FB369B}" presName="parentText" presStyleLbl="node1" presStyleIdx="1" presStyleCnt="6">
        <dgm:presLayoutVars>
          <dgm:chMax val="0"/>
          <dgm:bulletEnabled val="1"/>
        </dgm:presLayoutVars>
      </dgm:prSet>
      <dgm:spPr/>
    </dgm:pt>
    <dgm:pt modelId="{6547DD02-244A-427A-BFFF-0B6626765DA6}" type="pres">
      <dgm:prSet presAssocID="{AE658D02-AA6F-48C2-8C19-65F8F4FB369B}" presName="childText" presStyleLbl="revTx" presStyleIdx="1" presStyleCnt="5">
        <dgm:presLayoutVars>
          <dgm:bulletEnabled val="1"/>
        </dgm:presLayoutVars>
      </dgm:prSet>
      <dgm:spPr/>
    </dgm:pt>
    <dgm:pt modelId="{460FA628-56A5-4468-856E-B0F8AB88112C}" type="pres">
      <dgm:prSet presAssocID="{15BC86D3-EF5D-40C9-9B64-A8B4EE699557}" presName="parentText" presStyleLbl="node1" presStyleIdx="2" presStyleCnt="6">
        <dgm:presLayoutVars>
          <dgm:chMax val="0"/>
          <dgm:bulletEnabled val="1"/>
        </dgm:presLayoutVars>
      </dgm:prSet>
      <dgm:spPr/>
    </dgm:pt>
    <dgm:pt modelId="{16905907-3DC4-4AED-B903-0319D1F5C1FF}" type="pres">
      <dgm:prSet presAssocID="{15BC86D3-EF5D-40C9-9B64-A8B4EE699557}" presName="childText" presStyleLbl="revTx" presStyleIdx="2" presStyleCnt="5">
        <dgm:presLayoutVars>
          <dgm:bulletEnabled val="1"/>
        </dgm:presLayoutVars>
      </dgm:prSet>
      <dgm:spPr/>
    </dgm:pt>
    <dgm:pt modelId="{9D066520-9BEC-44AB-AF38-6DA7DB06AB22}" type="pres">
      <dgm:prSet presAssocID="{99168B89-CBE7-4085-A1D8-7CBAE8FEFC31}" presName="parentText" presStyleLbl="node1" presStyleIdx="3" presStyleCnt="6">
        <dgm:presLayoutVars>
          <dgm:chMax val="0"/>
          <dgm:bulletEnabled val="1"/>
        </dgm:presLayoutVars>
      </dgm:prSet>
      <dgm:spPr/>
    </dgm:pt>
    <dgm:pt modelId="{54CB485C-0F27-496A-92E6-4A4292884F65}" type="pres">
      <dgm:prSet presAssocID="{99168B89-CBE7-4085-A1D8-7CBAE8FEFC31}" presName="childText" presStyleLbl="revTx" presStyleIdx="3" presStyleCnt="5">
        <dgm:presLayoutVars>
          <dgm:bulletEnabled val="1"/>
        </dgm:presLayoutVars>
      </dgm:prSet>
      <dgm:spPr/>
    </dgm:pt>
    <dgm:pt modelId="{B4EA8A2D-7D3D-4D55-B144-4412845D2771}" type="pres">
      <dgm:prSet presAssocID="{AED7DEF3-7A40-4255-8075-9146766ECE1F}" presName="parentText" presStyleLbl="node1" presStyleIdx="4" presStyleCnt="6">
        <dgm:presLayoutVars>
          <dgm:chMax val="0"/>
          <dgm:bulletEnabled val="1"/>
        </dgm:presLayoutVars>
      </dgm:prSet>
      <dgm:spPr/>
    </dgm:pt>
    <dgm:pt modelId="{27862B7A-0B3F-47B9-B30C-5DF268F7E9B3}" type="pres">
      <dgm:prSet presAssocID="{AED7DEF3-7A40-4255-8075-9146766ECE1F}" presName="childText" presStyleLbl="revTx" presStyleIdx="4" presStyleCnt="5">
        <dgm:presLayoutVars>
          <dgm:bulletEnabled val="1"/>
        </dgm:presLayoutVars>
      </dgm:prSet>
      <dgm:spPr/>
    </dgm:pt>
    <dgm:pt modelId="{989B7AC9-EEBB-454D-A8DC-2CB36BD96EB8}" type="pres">
      <dgm:prSet presAssocID="{EF95272A-135B-4457-87AC-00B971DF380A}" presName="parentText" presStyleLbl="node1" presStyleIdx="5" presStyleCnt="6">
        <dgm:presLayoutVars>
          <dgm:chMax val="0"/>
          <dgm:bulletEnabled val="1"/>
        </dgm:presLayoutVars>
      </dgm:prSet>
      <dgm:spPr/>
    </dgm:pt>
  </dgm:ptLst>
  <dgm:cxnLst>
    <dgm:cxn modelId="{D6A7B106-1B12-4A8D-A48E-413D4FF4ACB9}" srcId="{ED024CA0-ED9F-4A22-9150-7A49E3A30495}" destId="{39AD3646-B06B-4F3E-934A-8BBB7D20BECB}" srcOrd="0" destOrd="0" parTransId="{F6A27F30-E7FC-415B-A82B-2078DC3C7CC2}" sibTransId="{ED7F40BA-C1A9-45C5-BD4E-AAC4D79CC738}"/>
    <dgm:cxn modelId="{E348740C-C65A-4D39-ADEB-3350A079A30C}" type="presOf" srcId="{AED7DEF3-7A40-4255-8075-9146766ECE1F}" destId="{B4EA8A2D-7D3D-4D55-B144-4412845D2771}" srcOrd="0" destOrd="0" presId="urn:microsoft.com/office/officeart/2005/8/layout/vList2"/>
    <dgm:cxn modelId="{8C95520F-E384-475D-A4E2-B3C55DAACD35}" type="presOf" srcId="{1C85FC59-136A-445A-8130-205556BB7EE2}" destId="{27862B7A-0B3F-47B9-B30C-5DF268F7E9B3}" srcOrd="0" destOrd="0" presId="urn:microsoft.com/office/officeart/2005/8/layout/vList2"/>
    <dgm:cxn modelId="{4EEC4E12-4A2B-4DF3-8185-DFA9BED445D4}" type="presOf" srcId="{15BC86D3-EF5D-40C9-9B64-A8B4EE699557}" destId="{460FA628-56A5-4468-856E-B0F8AB88112C}" srcOrd="0" destOrd="0" presId="urn:microsoft.com/office/officeart/2005/8/layout/vList2"/>
    <dgm:cxn modelId="{02788D1E-E7DA-4CB4-847F-6CD822F05731}" type="presOf" srcId="{6E51AE91-3825-4F83-88FC-2F57AA5B9F33}" destId="{6547DD02-244A-427A-BFFF-0B6626765DA6}" srcOrd="0" destOrd="0" presId="urn:microsoft.com/office/officeart/2005/8/layout/vList2"/>
    <dgm:cxn modelId="{F995F928-D922-4674-866D-C11D9B790A03}" srcId="{39AD3646-B06B-4F3E-934A-8BBB7D20BECB}" destId="{881F4441-096F-4151-BBA0-2F0E3674D79B}" srcOrd="0" destOrd="0" parTransId="{705D1A75-3315-4F58-AB85-3C0AF5AE0AE6}" sibTransId="{9813084B-944A-424A-B296-5BD079C4DACF}"/>
    <dgm:cxn modelId="{A45A8D30-A827-48D2-93BA-5AF971464436}" type="presOf" srcId="{39AD3646-B06B-4F3E-934A-8BBB7D20BECB}" destId="{8D70A973-F093-40DB-A6F7-F953FC40A220}" srcOrd="0" destOrd="0" presId="urn:microsoft.com/office/officeart/2005/8/layout/vList2"/>
    <dgm:cxn modelId="{4A70FB3B-071F-40F7-9063-12838599A7CD}" srcId="{AED7DEF3-7A40-4255-8075-9146766ECE1F}" destId="{1C85FC59-136A-445A-8130-205556BB7EE2}" srcOrd="0" destOrd="0" parTransId="{D1EE046D-9F4C-4945-8F33-F08FE6E29C0E}" sibTransId="{4DF14FA7-C81E-4B8B-B27A-89F4F3827C8E}"/>
    <dgm:cxn modelId="{FDB47D4F-89D5-4E70-B00C-98D9758E2A86}" srcId="{ED024CA0-ED9F-4A22-9150-7A49E3A30495}" destId="{AE658D02-AA6F-48C2-8C19-65F8F4FB369B}" srcOrd="1" destOrd="0" parTransId="{21EFD34D-32D3-4785-BF38-C863A25CCC73}" sibTransId="{CE35F28D-44CD-4EC4-A276-0E9AEF6939B3}"/>
    <dgm:cxn modelId="{5B2CC778-5865-4909-8E22-981FC2FD79E5}" srcId="{ED024CA0-ED9F-4A22-9150-7A49E3A30495}" destId="{AED7DEF3-7A40-4255-8075-9146766ECE1F}" srcOrd="4" destOrd="0" parTransId="{4E970206-DE89-46D9-B31A-89A031282599}" sibTransId="{D327CEE9-FCA1-4E96-90A0-83C193ED3247}"/>
    <dgm:cxn modelId="{B6B90B84-99ED-472F-B162-DFDA2FD9D79C}" type="presOf" srcId="{99168B89-CBE7-4085-A1D8-7CBAE8FEFC31}" destId="{9D066520-9BEC-44AB-AF38-6DA7DB06AB22}" srcOrd="0" destOrd="0" presId="urn:microsoft.com/office/officeart/2005/8/layout/vList2"/>
    <dgm:cxn modelId="{0643778A-22CE-47E2-B18E-C6E6091E108E}" type="presOf" srcId="{881F4441-096F-4151-BBA0-2F0E3674D79B}" destId="{867CA051-0BAE-40DB-8921-C8B7FCC192CE}" srcOrd="0" destOrd="0" presId="urn:microsoft.com/office/officeart/2005/8/layout/vList2"/>
    <dgm:cxn modelId="{413F9A90-FF85-4F13-8434-7D6B325E3694}" type="presOf" srcId="{E141909E-8D9D-49AE-9322-1BDD631185CE}" destId="{54CB485C-0F27-496A-92E6-4A4292884F65}" srcOrd="0" destOrd="0" presId="urn:microsoft.com/office/officeart/2005/8/layout/vList2"/>
    <dgm:cxn modelId="{6E2B0B95-A277-4729-B125-8E4E748DB5F1}" type="presOf" srcId="{ED024CA0-ED9F-4A22-9150-7A49E3A30495}" destId="{F479EA15-75C1-48D8-AC9D-5FCD1156F581}" srcOrd="0" destOrd="0" presId="urn:microsoft.com/office/officeart/2005/8/layout/vList2"/>
    <dgm:cxn modelId="{BE34C69A-0F9D-4BC1-9CEC-0AB3502C2093}" type="presOf" srcId="{EF95272A-135B-4457-87AC-00B971DF380A}" destId="{989B7AC9-EEBB-454D-A8DC-2CB36BD96EB8}" srcOrd="0" destOrd="0" presId="urn:microsoft.com/office/officeart/2005/8/layout/vList2"/>
    <dgm:cxn modelId="{69538DA4-34EA-44E7-A012-25C955F326EB}" srcId="{99168B89-CBE7-4085-A1D8-7CBAE8FEFC31}" destId="{E141909E-8D9D-49AE-9322-1BDD631185CE}" srcOrd="0" destOrd="0" parTransId="{1822CEBC-58F9-4D5D-8239-5D86E0047927}" sibTransId="{D39CBC09-25C3-47A4-9474-CE0EF2CB2BC3}"/>
    <dgm:cxn modelId="{51F947AC-DFCC-422D-8087-644D0FECF7CD}" srcId="{15BC86D3-EF5D-40C9-9B64-A8B4EE699557}" destId="{FB0405EE-27BA-4D4A-8CC9-755A591B4F82}" srcOrd="0" destOrd="0" parTransId="{AB818CEE-D3E5-4B09-8F1C-FC65567A561F}" sibTransId="{15B04307-56FB-4BD0-961E-A344D76D2A47}"/>
    <dgm:cxn modelId="{C0F806C4-2C89-4984-A240-17C63924F009}" type="presOf" srcId="{FB0405EE-27BA-4D4A-8CC9-755A591B4F82}" destId="{16905907-3DC4-4AED-B903-0319D1F5C1FF}" srcOrd="0" destOrd="0" presId="urn:microsoft.com/office/officeart/2005/8/layout/vList2"/>
    <dgm:cxn modelId="{837CE0DD-3479-4438-B389-945AB8BAEEB8}" srcId="{ED024CA0-ED9F-4A22-9150-7A49E3A30495}" destId="{99168B89-CBE7-4085-A1D8-7CBAE8FEFC31}" srcOrd="3" destOrd="0" parTransId="{EFC69A43-A251-4057-AE0D-B999548C7190}" sibTransId="{270A0F41-4E0F-4B13-B737-2D6BAE4035D9}"/>
    <dgm:cxn modelId="{B33580E7-20CE-4635-BF76-B2839A5DB859}" srcId="{ED024CA0-ED9F-4A22-9150-7A49E3A30495}" destId="{15BC86D3-EF5D-40C9-9B64-A8B4EE699557}" srcOrd="2" destOrd="0" parTransId="{BBF5E7C7-7C4B-49F0-B61F-2B18D7F53746}" sibTransId="{ACC5E5E1-9FA1-4DDA-9619-CBF9428402CB}"/>
    <dgm:cxn modelId="{E2967AEF-65B6-4D2A-A60C-218AFFB3BF54}" type="presOf" srcId="{AE658D02-AA6F-48C2-8C19-65F8F4FB369B}" destId="{65A31695-57D0-4617-AF11-F3C27F1166DB}" srcOrd="0" destOrd="0" presId="urn:microsoft.com/office/officeart/2005/8/layout/vList2"/>
    <dgm:cxn modelId="{3792B4F4-DB40-4F18-9A35-F28DF25DF750}" srcId="{ED024CA0-ED9F-4A22-9150-7A49E3A30495}" destId="{EF95272A-135B-4457-87AC-00B971DF380A}" srcOrd="5" destOrd="0" parTransId="{7C1F2D18-A3FC-4F4A-9C3F-ACCCC1BD8980}" sibTransId="{D7A6759C-24A5-4ECF-829F-5B9253B4A434}"/>
    <dgm:cxn modelId="{E4CA64F6-6869-489D-8B44-2811CD55E6B8}" srcId="{AE658D02-AA6F-48C2-8C19-65F8F4FB369B}" destId="{6E51AE91-3825-4F83-88FC-2F57AA5B9F33}" srcOrd="0" destOrd="0" parTransId="{A8F4256A-038A-453F-AD3D-C6D7DB62EA9E}" sibTransId="{2037D0E4-3969-4773-B693-3506CC15464D}"/>
    <dgm:cxn modelId="{01D5E1AB-24CF-431A-979B-8E80598F6B3B}" type="presParOf" srcId="{F479EA15-75C1-48D8-AC9D-5FCD1156F581}" destId="{8D70A973-F093-40DB-A6F7-F953FC40A220}" srcOrd="0" destOrd="0" presId="urn:microsoft.com/office/officeart/2005/8/layout/vList2"/>
    <dgm:cxn modelId="{1822473F-60DD-41C8-98B0-2EAAD8A01737}" type="presParOf" srcId="{F479EA15-75C1-48D8-AC9D-5FCD1156F581}" destId="{867CA051-0BAE-40DB-8921-C8B7FCC192CE}" srcOrd="1" destOrd="0" presId="urn:microsoft.com/office/officeart/2005/8/layout/vList2"/>
    <dgm:cxn modelId="{011CD672-7FA5-4E8B-9101-16E68DE30B41}" type="presParOf" srcId="{F479EA15-75C1-48D8-AC9D-5FCD1156F581}" destId="{65A31695-57D0-4617-AF11-F3C27F1166DB}" srcOrd="2" destOrd="0" presId="urn:microsoft.com/office/officeart/2005/8/layout/vList2"/>
    <dgm:cxn modelId="{ADA54F66-C93A-4E55-AE42-67BBCBEFEF11}" type="presParOf" srcId="{F479EA15-75C1-48D8-AC9D-5FCD1156F581}" destId="{6547DD02-244A-427A-BFFF-0B6626765DA6}" srcOrd="3" destOrd="0" presId="urn:microsoft.com/office/officeart/2005/8/layout/vList2"/>
    <dgm:cxn modelId="{D85C26CC-9C94-4AF0-86B2-D3C840ABE266}" type="presParOf" srcId="{F479EA15-75C1-48D8-AC9D-5FCD1156F581}" destId="{460FA628-56A5-4468-856E-B0F8AB88112C}" srcOrd="4" destOrd="0" presId="urn:microsoft.com/office/officeart/2005/8/layout/vList2"/>
    <dgm:cxn modelId="{6E144AF1-E8EF-43B5-9E77-2A505F6AB90E}" type="presParOf" srcId="{F479EA15-75C1-48D8-AC9D-5FCD1156F581}" destId="{16905907-3DC4-4AED-B903-0319D1F5C1FF}" srcOrd="5" destOrd="0" presId="urn:microsoft.com/office/officeart/2005/8/layout/vList2"/>
    <dgm:cxn modelId="{1A2CCE89-C986-48C9-B1D4-077742908D51}" type="presParOf" srcId="{F479EA15-75C1-48D8-AC9D-5FCD1156F581}" destId="{9D066520-9BEC-44AB-AF38-6DA7DB06AB22}" srcOrd="6" destOrd="0" presId="urn:microsoft.com/office/officeart/2005/8/layout/vList2"/>
    <dgm:cxn modelId="{A6E116C8-F207-49F9-980B-D56670A5449B}" type="presParOf" srcId="{F479EA15-75C1-48D8-AC9D-5FCD1156F581}" destId="{54CB485C-0F27-496A-92E6-4A4292884F65}" srcOrd="7" destOrd="0" presId="urn:microsoft.com/office/officeart/2005/8/layout/vList2"/>
    <dgm:cxn modelId="{9F18E681-4BC4-48BA-87AE-3BDAA1D4C4A1}" type="presParOf" srcId="{F479EA15-75C1-48D8-AC9D-5FCD1156F581}" destId="{B4EA8A2D-7D3D-4D55-B144-4412845D2771}" srcOrd="8" destOrd="0" presId="urn:microsoft.com/office/officeart/2005/8/layout/vList2"/>
    <dgm:cxn modelId="{6CB2E0AB-5EA4-4C76-9E50-1A0B9403CD99}" type="presParOf" srcId="{F479EA15-75C1-48D8-AC9D-5FCD1156F581}" destId="{27862B7A-0B3F-47B9-B30C-5DF268F7E9B3}" srcOrd="9" destOrd="0" presId="urn:microsoft.com/office/officeart/2005/8/layout/vList2"/>
    <dgm:cxn modelId="{C73D6138-276E-48F0-8925-34B8B788345E}" type="presParOf" srcId="{F479EA15-75C1-48D8-AC9D-5FCD1156F581}" destId="{989B7AC9-EEBB-454D-A8DC-2CB36BD96EB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dirty="0"/>
            <a:t>CPS Media Job Board</a:t>
          </a:r>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b="0" i="0" u="none" dirty="0"/>
            <a:t>Create calendar for our Social Media platforms and track metrics. </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5B565B07-6209-4F57-B25F-F2DA218F9944}">
      <dgm:prSet/>
      <dgm:spPr/>
      <dgm:t>
        <a:bodyPr/>
        <a:lstStyle/>
        <a:p>
          <a:r>
            <a:rPr lang="en-US" b="0" i="0" u="none" dirty="0"/>
            <a:t>Capture metrics to see if Social Media adds to our membership base by x 5%</a:t>
          </a:r>
          <a:endParaRPr lang="en-US" dirty="0"/>
        </a:p>
      </dgm:t>
    </dgm:pt>
    <dgm:pt modelId="{E5B16047-A9A7-4D53-B066-D1395ACC6572}" type="parTrans" cxnId="{06E0657A-E356-44EF-BC3D-3CA4B89D475A}">
      <dgm:prSet/>
      <dgm:spPr/>
      <dgm:t>
        <a:bodyPr/>
        <a:lstStyle/>
        <a:p>
          <a:endParaRPr lang="en-US"/>
        </a:p>
      </dgm:t>
    </dgm:pt>
    <dgm:pt modelId="{A30DD5C4-8C0A-4715-8260-C4403E551FA8}" type="sibTrans" cxnId="{06E0657A-E356-44EF-BC3D-3CA4B89D475A}">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06E0657A-E356-44EF-BC3D-3CA4B89D475A}" srcId="{3F9CF6BA-4F68-48F1-9CBE-AD3A72E41E1F}" destId="{5B565B07-6209-4F57-B25F-F2DA218F9944}" srcOrd="1" destOrd="0" parTransId="{E5B16047-A9A7-4D53-B066-D1395ACC6572}" sibTransId="{A30DD5C4-8C0A-4715-8260-C4403E551FA8}"/>
    <dgm:cxn modelId="{76700F88-61FF-4CBE-85F2-B4458121E4D0}" type="presOf" srcId="{5B565B07-6209-4F57-B25F-F2DA218F9944}" destId="{898A9F7A-DC93-4768-8F18-6224EB66D2AE}" srcOrd="0" destOrd="1"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b="0" i="0" u="none" dirty="0"/>
            <a:t>Add multi-pronged marketing strategy to capture future event needs from membership based on the data captured regarding membership</a:t>
          </a:r>
          <a:endParaRPr lang="en-US" dirty="0"/>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b="0" i="0" u="none" dirty="0"/>
            <a:t>Provide a repository of frequently asked questions. </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50B668C1-D2C0-4D9A-969A-018A389E76AE}">
      <dgm:prSet/>
      <dgm:spPr/>
      <dgm:t>
        <a:bodyPr/>
        <a:lstStyle/>
        <a:p>
          <a:r>
            <a:rPr lang="en-US" b="0" i="0" u="none" dirty="0"/>
            <a:t>Create repository of frequently asked questions on website</a:t>
          </a:r>
          <a:endParaRPr lang="en-US" dirty="0"/>
        </a:p>
      </dgm:t>
    </dgm:pt>
    <dgm:pt modelId="{8EBEBBA1-6914-43B3-BF56-04A363016D42}" type="parTrans" cxnId="{FC011A33-8816-4624-A09F-76071F4A28DC}">
      <dgm:prSet/>
      <dgm:spPr/>
      <dgm:t>
        <a:bodyPr/>
        <a:lstStyle/>
        <a:p>
          <a:endParaRPr lang="en-US"/>
        </a:p>
      </dgm:t>
    </dgm:pt>
    <dgm:pt modelId="{1515751E-62FF-4B18-AF72-5A4EE6F61B66}" type="sibTrans" cxnId="{FC011A33-8816-4624-A09F-76071F4A28DC}">
      <dgm:prSet/>
      <dgm:spPr/>
      <dgm:t>
        <a:bodyPr/>
        <a:lstStyle/>
        <a:p>
          <a:endParaRPr lang="en-US"/>
        </a:p>
      </dgm:t>
    </dgm:pt>
    <dgm:pt modelId="{FE1EC53D-69CF-4914-A969-D2D22D125F0B}">
      <dgm:prSet/>
      <dgm:spPr/>
      <dgm:t>
        <a:bodyPr/>
        <a:lstStyle/>
        <a:p>
          <a:r>
            <a:rPr lang="en-US" b="0" i="0" u="none" dirty="0"/>
            <a:t>Create 2 "Ask the Expert" videos specific to FAQs</a:t>
          </a:r>
          <a:endParaRPr lang="en-US" dirty="0"/>
        </a:p>
      </dgm:t>
    </dgm:pt>
    <dgm:pt modelId="{03E75873-C9DD-452B-90F1-DF8037F9E407}" type="parTrans" cxnId="{82E34E5B-9828-43FF-9B17-077292A204EA}">
      <dgm:prSet/>
      <dgm:spPr/>
      <dgm:t>
        <a:bodyPr/>
        <a:lstStyle/>
        <a:p>
          <a:endParaRPr lang="en-US"/>
        </a:p>
      </dgm:t>
    </dgm:pt>
    <dgm:pt modelId="{4C65F014-A850-4519-935C-8D98189BA86F}" type="sibTrans" cxnId="{82E34E5B-9828-43FF-9B17-077292A204EA}">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7C78A42C-B9E9-4140-AEE3-C32E57370187}" type="presOf" srcId="{50B668C1-D2C0-4D9A-969A-018A389E76AE}" destId="{898A9F7A-DC93-4768-8F18-6224EB66D2AE}" srcOrd="0" destOrd="1" presId="urn:microsoft.com/office/officeart/2005/8/layout/list1"/>
    <dgm:cxn modelId="{FC011A33-8816-4624-A09F-76071F4A28DC}" srcId="{3F9CF6BA-4F68-48F1-9CBE-AD3A72E41E1F}" destId="{50B668C1-D2C0-4D9A-969A-018A389E76AE}" srcOrd="1" destOrd="0" parTransId="{8EBEBBA1-6914-43B3-BF56-04A363016D42}" sibTransId="{1515751E-62FF-4B18-AF72-5A4EE6F61B66}"/>
    <dgm:cxn modelId="{8D11983B-478D-4179-8D5D-72DEA2DB9A6D}" srcId="{26710123-A676-48BD-BEAB-0B4902F21BE2}" destId="{B6CCE10C-86BE-4578-8858-594A5EDA599E}" srcOrd="1" destOrd="0" parTransId="{0204F107-4404-4BD5-BA1E-0AB8EFF8A194}" sibTransId="{4BF40006-FBAD-42BC-A9DB-93E1A31FFAD6}"/>
    <dgm:cxn modelId="{82E34E5B-9828-43FF-9B17-077292A204EA}" srcId="{3F9CF6BA-4F68-48F1-9CBE-AD3A72E41E1F}" destId="{FE1EC53D-69CF-4914-A969-D2D22D125F0B}" srcOrd="2" destOrd="0" parTransId="{03E75873-C9DD-452B-90F1-DF8037F9E407}" sibTransId="{4C65F014-A850-4519-935C-8D98189BA86F}"/>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83D96AED-9554-4586-AB8A-CCC2E19B41EE}" type="presOf" srcId="{FE1EC53D-69CF-4914-A969-D2D22D125F0B}" destId="{898A9F7A-DC93-4768-8F18-6224EB66D2AE}" srcOrd="0" destOrd="2"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dirty="0"/>
            <a:t>Annual Goal</a:t>
          </a:r>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EBF1C7E5-03A2-45E2-B267-B2EB6997428C}">
      <dgm:prSet/>
      <dgm:spPr/>
      <dgm:t>
        <a:bodyPr/>
        <a:lstStyle/>
        <a:p>
          <a:r>
            <a:rPr lang="en-US" dirty="0"/>
            <a:t>Edu – No meetings</a:t>
          </a:r>
        </a:p>
      </dgm:t>
    </dgm:pt>
    <dgm:pt modelId="{25E67C4F-3D36-427A-9B45-DD27841EA2B8}" type="parTrans" cxnId="{35FE6A2F-A552-49EA-A796-E54D82AC3BD6}">
      <dgm:prSet/>
      <dgm:spPr/>
      <dgm:t>
        <a:bodyPr/>
        <a:lstStyle/>
        <a:p>
          <a:endParaRPr lang="en-US"/>
        </a:p>
      </dgm:t>
    </dgm:pt>
    <dgm:pt modelId="{EBEB6CAE-A7CC-442D-8835-759A0BC2C1DE}" type="sibTrans" cxnId="{35FE6A2F-A552-49EA-A796-E54D82AC3BD6}">
      <dgm:prSet/>
      <dgm:spPr/>
      <dgm:t>
        <a:bodyPr/>
        <a:lstStyle/>
        <a:p>
          <a:endParaRPr lang="en-US"/>
        </a:p>
      </dgm:t>
    </dgm:pt>
    <dgm:pt modelId="{8FDECF47-D099-41AF-9BC7-218BBA6B91AB}">
      <dgm:prSet/>
      <dgm:spPr/>
      <dgm:t>
        <a:bodyPr/>
        <a:lstStyle/>
        <a:p>
          <a:r>
            <a:rPr lang="en-US" dirty="0"/>
            <a:t>January KPIs</a:t>
          </a:r>
        </a:p>
      </dgm:t>
    </dgm:pt>
    <dgm:pt modelId="{DA098088-272C-4E40-A63F-9F4F32073CD6}" type="parTrans" cxnId="{10E988E8-8715-427C-81F1-62BE6905A8F6}">
      <dgm:prSet/>
      <dgm:spPr/>
      <dgm:t>
        <a:bodyPr/>
        <a:lstStyle/>
        <a:p>
          <a:endParaRPr lang="en-US"/>
        </a:p>
      </dgm:t>
    </dgm:pt>
    <dgm:pt modelId="{7EE52CDA-6111-428D-9D85-02AEA6B79084}" type="sibTrans" cxnId="{10E988E8-8715-427C-81F1-62BE6905A8F6}">
      <dgm:prSet/>
      <dgm:spPr/>
      <dgm:t>
        <a:bodyPr/>
        <a:lstStyle/>
        <a:p>
          <a:endParaRPr lang="en-US"/>
        </a:p>
      </dgm:t>
    </dgm:pt>
    <dgm:pt modelId="{121E45A8-96D2-4FBE-AABA-1DAD4DA1DB08}">
      <dgm:prSet/>
      <dgm:spPr/>
      <dgm:t>
        <a:bodyPr/>
        <a:lstStyle/>
        <a:p>
          <a:r>
            <a:rPr lang="en-US" dirty="0"/>
            <a:t>Edu -10 Live Virtual or Richmond Chapter Meetings</a:t>
          </a:r>
        </a:p>
      </dgm:t>
    </dgm:pt>
    <dgm:pt modelId="{6DBDD243-D21B-4DEB-BB6C-C8EB29220B0E}" type="parTrans" cxnId="{7B11C8CE-FCA4-4367-91BC-7775347C5C1E}">
      <dgm:prSet/>
      <dgm:spPr/>
      <dgm:t>
        <a:bodyPr/>
        <a:lstStyle/>
        <a:p>
          <a:endParaRPr lang="en-US"/>
        </a:p>
      </dgm:t>
    </dgm:pt>
    <dgm:pt modelId="{911DCF10-8005-41F6-A76E-9CAB87DFCC3F}" type="sibTrans" cxnId="{7B11C8CE-FCA4-4367-91BC-7775347C5C1E}">
      <dgm:prSet/>
      <dgm:spPr/>
      <dgm:t>
        <a:bodyPr/>
        <a:lstStyle/>
        <a:p>
          <a:endParaRPr lang="en-US"/>
        </a:p>
      </dgm:t>
    </dgm:pt>
    <dgm:pt modelId="{E821F772-D637-4390-AA9E-15ECE9F297B0}">
      <dgm:prSet/>
      <dgm:spPr/>
      <dgm:t>
        <a:bodyPr/>
        <a:lstStyle/>
        <a:p>
          <a:r>
            <a:rPr lang="en-US" dirty="0"/>
            <a:t>Edu -10 Live Virtual Innovation Professional Group meetings</a:t>
          </a:r>
        </a:p>
      </dgm:t>
    </dgm:pt>
    <dgm:pt modelId="{7B0A648D-4592-4B0A-8740-0A5A0AF3C1A9}" type="parTrans" cxnId="{40F56004-5B80-4756-90E4-68DE0FF79E01}">
      <dgm:prSet/>
      <dgm:spPr/>
      <dgm:t>
        <a:bodyPr/>
        <a:lstStyle/>
        <a:p>
          <a:endParaRPr lang="en-US"/>
        </a:p>
      </dgm:t>
    </dgm:pt>
    <dgm:pt modelId="{08BF7534-AB62-4E94-8B19-2CB2B6D416D0}" type="sibTrans" cxnId="{40F56004-5B80-4756-90E4-68DE0FF79E01}">
      <dgm:prSet/>
      <dgm:spPr/>
      <dgm:t>
        <a:bodyPr/>
        <a:lstStyle/>
        <a:p>
          <a:endParaRPr lang="en-US"/>
        </a:p>
      </dgm:t>
    </dgm:pt>
    <dgm:pt modelId="{7EA599E4-8119-431D-8054-D1D98E2DDA73}">
      <dgm:prSet/>
      <dgm:spPr/>
      <dgm:t>
        <a:bodyPr/>
        <a:lstStyle/>
        <a:p>
          <a:r>
            <a:rPr lang="en-US" dirty="0"/>
            <a:t>Edu - 8 Live Virtual Toastmasters Meetings</a:t>
          </a:r>
        </a:p>
      </dgm:t>
    </dgm:pt>
    <dgm:pt modelId="{BCCB2224-3E0F-48A2-A884-E00752CEB69E}" type="parTrans" cxnId="{3EA1F9B8-C5CB-4EED-93FE-CB0B85AEBFE4}">
      <dgm:prSet/>
      <dgm:spPr/>
      <dgm:t>
        <a:bodyPr/>
        <a:lstStyle/>
        <a:p>
          <a:endParaRPr lang="en-US"/>
        </a:p>
      </dgm:t>
    </dgm:pt>
    <dgm:pt modelId="{7557D15E-2CF8-4800-8C50-7A5D745A3D6D}" type="sibTrans" cxnId="{3EA1F9B8-C5CB-4EED-93FE-CB0B85AEBFE4}">
      <dgm:prSet/>
      <dgm:spPr/>
      <dgm:t>
        <a:bodyPr/>
        <a:lstStyle/>
        <a:p>
          <a:endParaRPr lang="en-US"/>
        </a:p>
      </dgm:t>
    </dgm:pt>
    <dgm:pt modelId="{375C0095-66C2-4D76-A99D-35FE06B85457}">
      <dgm:prSet/>
      <dgm:spPr/>
      <dgm:t>
        <a:bodyPr/>
        <a:lstStyle/>
        <a:p>
          <a:r>
            <a:rPr lang="en-US" dirty="0"/>
            <a:t>VP Ops - Summary of face-to-face meetings where a virtual option can be leveraged, for Board approval, target due date March 2021</a:t>
          </a:r>
        </a:p>
      </dgm:t>
    </dgm:pt>
    <dgm:pt modelId="{76CB1FF3-7EE8-45C8-9AE6-4F8AC9EB0B4B}" type="parTrans" cxnId="{B4C4FA20-0A98-4112-8961-9BCB85F57FEF}">
      <dgm:prSet/>
      <dgm:spPr/>
      <dgm:t>
        <a:bodyPr/>
        <a:lstStyle/>
        <a:p>
          <a:endParaRPr lang="en-US"/>
        </a:p>
      </dgm:t>
    </dgm:pt>
    <dgm:pt modelId="{A32411AD-D207-43DB-9BBB-FF125510CDA5}" type="sibTrans" cxnId="{B4C4FA20-0A98-4112-8961-9BCB85F57FEF}">
      <dgm:prSet/>
      <dgm:spPr/>
      <dgm:t>
        <a:bodyPr/>
        <a:lstStyle/>
        <a:p>
          <a:endParaRPr lang="en-US"/>
        </a:p>
      </dgm:t>
    </dgm:pt>
    <dgm:pt modelId="{2CD204D2-2FD4-4A8B-BD5E-F0CED86ADCB3}">
      <dgm:prSet/>
      <dgm:spPr/>
      <dgm:t>
        <a:bodyPr/>
        <a:lstStyle/>
        <a:p>
          <a:r>
            <a:rPr lang="en-US" dirty="0"/>
            <a:t>February Goals</a:t>
          </a:r>
        </a:p>
      </dgm:t>
    </dgm:pt>
    <dgm:pt modelId="{F12F11A5-A8B0-4160-B19E-45A621368088}" type="parTrans" cxnId="{14E5EE30-FD75-461B-BEDD-33AD54D1CDEA}">
      <dgm:prSet/>
      <dgm:spPr/>
      <dgm:t>
        <a:bodyPr/>
        <a:lstStyle/>
        <a:p>
          <a:endParaRPr lang="en-US"/>
        </a:p>
      </dgm:t>
    </dgm:pt>
    <dgm:pt modelId="{CF84F797-4DBB-4033-9248-AE1C6CF30F31}" type="sibTrans" cxnId="{14E5EE30-FD75-461B-BEDD-33AD54D1CDEA}">
      <dgm:prSet/>
      <dgm:spPr/>
      <dgm:t>
        <a:bodyPr/>
        <a:lstStyle/>
        <a:p>
          <a:endParaRPr lang="en-US"/>
        </a:p>
      </dgm:t>
    </dgm:pt>
    <dgm:pt modelId="{1B7D49EA-8A4C-4830-BF4B-650E64623397}">
      <dgm:prSet/>
      <dgm:spPr/>
      <dgm:t>
        <a:bodyPr/>
        <a:lstStyle/>
        <a:p>
          <a:r>
            <a:rPr lang="en-US" dirty="0"/>
            <a:t>Edu -1 Live Virtual Meetings</a:t>
          </a:r>
        </a:p>
      </dgm:t>
    </dgm:pt>
    <dgm:pt modelId="{3F9ED966-3085-4C6C-BCE7-BC9967AAEC22}" type="parTrans" cxnId="{78957CD8-5D0B-4348-B7D9-EFFD48310187}">
      <dgm:prSet/>
      <dgm:spPr/>
      <dgm:t>
        <a:bodyPr/>
        <a:lstStyle/>
        <a:p>
          <a:endParaRPr lang="en-US"/>
        </a:p>
      </dgm:t>
    </dgm:pt>
    <dgm:pt modelId="{43D8B5FE-D573-42AC-9571-7CA8CF24E233}" type="sibTrans" cxnId="{78957CD8-5D0B-4348-B7D9-EFFD48310187}">
      <dgm:prSet/>
      <dgm:spPr/>
      <dgm:t>
        <a:bodyPr/>
        <a:lstStyle/>
        <a:p>
          <a:endParaRPr lang="en-US"/>
        </a:p>
      </dgm:t>
    </dgm:pt>
    <dgm:pt modelId="{011D5D88-2CD7-469F-A767-BB088A3D81B1}">
      <dgm:prSet/>
      <dgm:spPr/>
      <dgm:t>
        <a:bodyPr/>
        <a:lstStyle/>
        <a:p>
          <a:r>
            <a:rPr lang="en-US" dirty="0"/>
            <a:t>Edu -1 Live Virtual Innovation meetings</a:t>
          </a:r>
        </a:p>
      </dgm:t>
    </dgm:pt>
    <dgm:pt modelId="{1CF3FF60-9E94-4407-B933-83265332315C}" type="parTrans" cxnId="{3F4B8C98-F540-47C2-A8F0-06A7D6D445E4}">
      <dgm:prSet/>
      <dgm:spPr/>
      <dgm:t>
        <a:bodyPr/>
        <a:lstStyle/>
        <a:p>
          <a:endParaRPr lang="en-US"/>
        </a:p>
      </dgm:t>
    </dgm:pt>
    <dgm:pt modelId="{CF9FC077-FB16-4539-B0DE-749A35F9FE9E}" type="sibTrans" cxnId="{3F4B8C98-F540-47C2-A8F0-06A7D6D445E4}">
      <dgm:prSet/>
      <dgm:spPr/>
      <dgm:t>
        <a:bodyPr/>
        <a:lstStyle/>
        <a:p>
          <a:endParaRPr lang="en-US"/>
        </a:p>
      </dgm:t>
    </dgm:pt>
    <dgm:pt modelId="{F5713974-F31D-4FE9-B282-7ACCC8C54BAC}">
      <dgm:prSet/>
      <dgm:spPr/>
      <dgm:t>
        <a:bodyPr/>
        <a:lstStyle/>
        <a:p>
          <a:r>
            <a:rPr lang="en-US" dirty="0"/>
            <a:t>Edu - 2 Live Virtual Toastmasters Meetings</a:t>
          </a:r>
        </a:p>
      </dgm:t>
    </dgm:pt>
    <dgm:pt modelId="{9C49296B-340D-49A6-A071-BCBACB6620DA}" type="parTrans" cxnId="{E5BBDD24-815B-4225-8D47-89BA38E6A623}">
      <dgm:prSet/>
      <dgm:spPr/>
      <dgm:t>
        <a:bodyPr/>
        <a:lstStyle/>
        <a:p>
          <a:endParaRPr lang="en-US"/>
        </a:p>
      </dgm:t>
    </dgm:pt>
    <dgm:pt modelId="{B43328B4-2759-45A8-ADB2-B4BC18607AFD}" type="sibTrans" cxnId="{E5BBDD24-815B-4225-8D47-89BA38E6A623}">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8EC49827-9BCF-4749-ACF7-FB7E06430694}" type="pres">
      <dgm:prSet presAssocID="{8FDECF47-D099-41AF-9BC7-218BBA6B91AB}" presName="parentLin" presStyleCnt="0"/>
      <dgm:spPr/>
    </dgm:pt>
    <dgm:pt modelId="{83310E1F-D33F-4682-B1BA-C1D3AEC16EA7}" type="pres">
      <dgm:prSet presAssocID="{8FDECF47-D099-41AF-9BC7-218BBA6B91AB}" presName="parentLeftMargin" presStyleLbl="node1" presStyleIdx="0" presStyleCnt="3"/>
      <dgm:spPr/>
    </dgm:pt>
    <dgm:pt modelId="{371C53B8-788F-4437-AE96-21A5F5D83C35}" type="pres">
      <dgm:prSet presAssocID="{8FDECF47-D099-41AF-9BC7-218BBA6B91AB}" presName="parentText" presStyleLbl="node1" presStyleIdx="1" presStyleCnt="3">
        <dgm:presLayoutVars>
          <dgm:chMax val="0"/>
          <dgm:bulletEnabled val="1"/>
        </dgm:presLayoutVars>
      </dgm:prSet>
      <dgm:spPr/>
    </dgm:pt>
    <dgm:pt modelId="{57E1D510-7692-4977-87EA-D502D75BA57C}" type="pres">
      <dgm:prSet presAssocID="{8FDECF47-D099-41AF-9BC7-218BBA6B91AB}" presName="negativeSpace" presStyleCnt="0"/>
      <dgm:spPr/>
    </dgm:pt>
    <dgm:pt modelId="{6B3CD5B0-C8C4-49E6-822B-71C3061EC547}" type="pres">
      <dgm:prSet presAssocID="{8FDECF47-D099-41AF-9BC7-218BBA6B91AB}" presName="childText" presStyleLbl="conFgAcc1" presStyleIdx="1" presStyleCnt="3">
        <dgm:presLayoutVars>
          <dgm:bulletEnabled val="1"/>
        </dgm:presLayoutVars>
      </dgm:prSet>
      <dgm:spPr/>
    </dgm:pt>
    <dgm:pt modelId="{C5F0A854-161A-4B8C-8AAC-A095E65C8FF4}" type="pres">
      <dgm:prSet presAssocID="{7EE52CDA-6111-428D-9D85-02AEA6B79084}" presName="spaceBetweenRectangles" presStyleCnt="0"/>
      <dgm:spPr/>
    </dgm:pt>
    <dgm:pt modelId="{A54EFB73-65EE-4719-BB89-D67C289BDF9F}" type="pres">
      <dgm:prSet presAssocID="{2CD204D2-2FD4-4A8B-BD5E-F0CED86ADCB3}" presName="parentLin" presStyleCnt="0"/>
      <dgm:spPr/>
    </dgm:pt>
    <dgm:pt modelId="{3883E108-A74B-4979-85AC-307244B3E7C5}" type="pres">
      <dgm:prSet presAssocID="{2CD204D2-2FD4-4A8B-BD5E-F0CED86ADCB3}" presName="parentLeftMargin" presStyleLbl="node1" presStyleIdx="1" presStyleCnt="3"/>
      <dgm:spPr/>
    </dgm:pt>
    <dgm:pt modelId="{ABD3E855-9EC4-49A1-8883-ABB4D4F130D6}" type="pres">
      <dgm:prSet presAssocID="{2CD204D2-2FD4-4A8B-BD5E-F0CED86ADCB3}" presName="parentText" presStyleLbl="node1" presStyleIdx="2" presStyleCnt="3">
        <dgm:presLayoutVars>
          <dgm:chMax val="0"/>
          <dgm:bulletEnabled val="1"/>
        </dgm:presLayoutVars>
      </dgm:prSet>
      <dgm:spPr/>
    </dgm:pt>
    <dgm:pt modelId="{F083DC53-4900-4917-9318-17C45FDDBBDF}" type="pres">
      <dgm:prSet presAssocID="{2CD204D2-2FD4-4A8B-BD5E-F0CED86ADCB3}" presName="negativeSpace" presStyleCnt="0"/>
      <dgm:spPr/>
    </dgm:pt>
    <dgm:pt modelId="{D2F2C616-D170-4985-AE2B-3DAAEB77F539}" type="pres">
      <dgm:prSet presAssocID="{2CD204D2-2FD4-4A8B-BD5E-F0CED86ADCB3}" presName="childText" presStyleLbl="conFgAcc1" presStyleIdx="2" presStyleCnt="3">
        <dgm:presLayoutVars>
          <dgm:bulletEnabled val="1"/>
        </dgm:presLayoutVars>
      </dgm:prSet>
      <dgm:spPr/>
    </dgm:pt>
  </dgm:ptLst>
  <dgm:cxnLst>
    <dgm:cxn modelId="{9682E800-615F-40FD-830B-FBA37889AE2E}" type="presOf" srcId="{EBF1C7E5-03A2-45E2-B267-B2EB6997428C}" destId="{6B3CD5B0-C8C4-49E6-822B-71C3061EC547}" srcOrd="0" destOrd="0" presId="urn:microsoft.com/office/officeart/2005/8/layout/list1"/>
    <dgm:cxn modelId="{40F56004-5B80-4756-90E4-68DE0FF79E01}" srcId="{3F9CF6BA-4F68-48F1-9CBE-AD3A72E41E1F}" destId="{E821F772-D637-4390-AA9E-15ECE9F297B0}" srcOrd="1" destOrd="0" parTransId="{7B0A648D-4592-4B0A-8740-0A5A0AF3C1A9}" sibTransId="{08BF7534-AB62-4E94-8B19-2CB2B6D416D0}"/>
    <dgm:cxn modelId="{B2389806-3B38-4772-9745-0ECA8BE8C12E}" type="presOf" srcId="{375C0095-66C2-4D76-A99D-35FE06B85457}" destId="{898A9F7A-DC93-4768-8F18-6224EB66D2AE}" srcOrd="0" destOrd="3" presId="urn:microsoft.com/office/officeart/2005/8/layout/list1"/>
    <dgm:cxn modelId="{AD7BC61B-192C-473D-9C30-85AA1243D3AE}" type="presOf" srcId="{2CD204D2-2FD4-4A8B-BD5E-F0CED86ADCB3}" destId="{ABD3E855-9EC4-49A1-8883-ABB4D4F130D6}" srcOrd="1" destOrd="0" presId="urn:microsoft.com/office/officeart/2005/8/layout/list1"/>
    <dgm:cxn modelId="{DCFB251F-1CA8-4A31-8E75-BE9C72A6CF2B}" type="presOf" srcId="{00ECC3DA-17B7-4883-AF7F-2401843A8BE2}" destId="{3CEF18DA-426E-4F81-81D4-1823B12B70CE}" srcOrd="0" destOrd="0" presId="urn:microsoft.com/office/officeart/2005/8/layout/list1"/>
    <dgm:cxn modelId="{B4C4FA20-0A98-4112-8961-9BCB85F57FEF}" srcId="{3F9CF6BA-4F68-48F1-9CBE-AD3A72E41E1F}" destId="{375C0095-66C2-4D76-A99D-35FE06B85457}" srcOrd="3" destOrd="0" parTransId="{76CB1FF3-7EE8-45C8-9AE6-4F8AC9EB0B4B}" sibTransId="{A32411AD-D207-43DB-9BBB-FF125510CDA5}"/>
    <dgm:cxn modelId="{E5BBDD24-815B-4225-8D47-89BA38E6A623}" srcId="{2CD204D2-2FD4-4A8B-BD5E-F0CED86ADCB3}" destId="{F5713974-F31D-4FE9-B282-7ACCC8C54BAC}" srcOrd="2" destOrd="0" parTransId="{9C49296B-340D-49A6-A071-BCBACB6620DA}" sibTransId="{B43328B4-2759-45A8-ADB2-B4BC18607AFD}"/>
    <dgm:cxn modelId="{E17A5227-954A-4993-B76E-5790BEFF10AB}" type="presOf" srcId="{121E45A8-96D2-4FBE-AABA-1DAD4DA1DB08}" destId="{898A9F7A-DC93-4768-8F18-6224EB66D2AE}" srcOrd="0" destOrd="0" presId="urn:microsoft.com/office/officeart/2005/8/layout/list1"/>
    <dgm:cxn modelId="{35FE6A2F-A552-49EA-A796-E54D82AC3BD6}" srcId="{8FDECF47-D099-41AF-9BC7-218BBA6B91AB}" destId="{EBF1C7E5-03A2-45E2-B267-B2EB6997428C}" srcOrd="0" destOrd="0" parTransId="{25E67C4F-3D36-427A-9B45-DD27841EA2B8}" sibTransId="{EBEB6CAE-A7CC-442D-8835-759A0BC2C1DE}"/>
    <dgm:cxn modelId="{14E5EE30-FD75-461B-BEDD-33AD54D1CDEA}" srcId="{00ECC3DA-17B7-4883-AF7F-2401843A8BE2}" destId="{2CD204D2-2FD4-4A8B-BD5E-F0CED86ADCB3}" srcOrd="2" destOrd="0" parTransId="{F12F11A5-A8B0-4160-B19E-45A621368088}" sibTransId="{CF84F797-4DBB-4033-9248-AE1C6CF30F31}"/>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3FA4F148-E321-48FF-BBD1-BFD0F98314D1}" type="presOf" srcId="{3F9CF6BA-4F68-48F1-9CBE-AD3A72E41E1F}" destId="{883CB538-CEB8-472C-A248-5956D9BA4774}" srcOrd="1" destOrd="0" presId="urn:microsoft.com/office/officeart/2005/8/layout/list1"/>
    <dgm:cxn modelId="{87FC0F6E-30A2-4AC7-9990-C5D4156A19F2}" type="presOf" srcId="{011D5D88-2CD7-469F-A767-BB088A3D81B1}" destId="{D2F2C616-D170-4985-AE2B-3DAAEB77F539}" srcOrd="0" destOrd="1" presId="urn:microsoft.com/office/officeart/2005/8/layout/list1"/>
    <dgm:cxn modelId="{3F4B8C98-F540-47C2-A8F0-06A7D6D445E4}" srcId="{2CD204D2-2FD4-4A8B-BD5E-F0CED86ADCB3}" destId="{011D5D88-2CD7-469F-A767-BB088A3D81B1}" srcOrd="1" destOrd="0" parTransId="{1CF3FF60-9E94-4407-B933-83265332315C}" sibTransId="{CF9FC077-FB16-4539-B0DE-749A35F9FE9E}"/>
    <dgm:cxn modelId="{9179479A-A15A-4D96-BEA8-6E8883DDABDD}" type="presOf" srcId="{1B7D49EA-8A4C-4830-BF4B-650E64623397}" destId="{D2F2C616-D170-4985-AE2B-3DAAEB77F539}" srcOrd="0" destOrd="0" presId="urn:microsoft.com/office/officeart/2005/8/layout/list1"/>
    <dgm:cxn modelId="{3EA1F9B8-C5CB-4EED-93FE-CB0B85AEBFE4}" srcId="{3F9CF6BA-4F68-48F1-9CBE-AD3A72E41E1F}" destId="{7EA599E4-8119-431D-8054-D1D98E2DDA73}" srcOrd="2" destOrd="0" parTransId="{BCCB2224-3E0F-48A2-A884-E00752CEB69E}" sibTransId="{7557D15E-2CF8-4800-8C50-7A5D745A3D6D}"/>
    <dgm:cxn modelId="{B65D37C1-955A-4D42-ADC5-FDDDA80CF774}" type="presOf" srcId="{7EA599E4-8119-431D-8054-D1D98E2DDA73}" destId="{898A9F7A-DC93-4768-8F18-6224EB66D2AE}" srcOrd="0" destOrd="2" presId="urn:microsoft.com/office/officeart/2005/8/layout/list1"/>
    <dgm:cxn modelId="{3272CAC2-9046-49A2-8376-5FBC13B5DBDE}" type="presOf" srcId="{F5713974-F31D-4FE9-B282-7ACCC8C54BAC}" destId="{D2F2C616-D170-4985-AE2B-3DAAEB77F539}" srcOrd="0" destOrd="2" presId="urn:microsoft.com/office/officeart/2005/8/layout/list1"/>
    <dgm:cxn modelId="{7B11C8CE-FCA4-4367-91BC-7775347C5C1E}" srcId="{3F9CF6BA-4F68-48F1-9CBE-AD3A72E41E1F}" destId="{121E45A8-96D2-4FBE-AABA-1DAD4DA1DB08}" srcOrd="0" destOrd="0" parTransId="{6DBDD243-D21B-4DEB-BB6C-C8EB29220B0E}" sibTransId="{911DCF10-8005-41F6-A76E-9CAB87DFCC3F}"/>
    <dgm:cxn modelId="{78957CD8-5D0B-4348-B7D9-EFFD48310187}" srcId="{2CD204D2-2FD4-4A8B-BD5E-F0CED86ADCB3}" destId="{1B7D49EA-8A4C-4830-BF4B-650E64623397}" srcOrd="0" destOrd="0" parTransId="{3F9ED966-3085-4C6C-BCE7-BC9967AAEC22}" sibTransId="{43D8B5FE-D573-42AC-9571-7CA8CF24E233}"/>
    <dgm:cxn modelId="{10E988E8-8715-427C-81F1-62BE6905A8F6}" srcId="{00ECC3DA-17B7-4883-AF7F-2401843A8BE2}" destId="{8FDECF47-D099-41AF-9BC7-218BBA6B91AB}" srcOrd="1" destOrd="0" parTransId="{DA098088-272C-4E40-A63F-9F4F32073CD6}" sibTransId="{7EE52CDA-6111-428D-9D85-02AEA6B79084}"/>
    <dgm:cxn modelId="{C9D79DEA-E06A-46E6-8259-D01E6E6602A8}" type="presOf" srcId="{E821F772-D637-4390-AA9E-15ECE9F297B0}" destId="{898A9F7A-DC93-4768-8F18-6224EB66D2AE}" srcOrd="0" destOrd="1" presId="urn:microsoft.com/office/officeart/2005/8/layout/list1"/>
    <dgm:cxn modelId="{00B558EC-5A61-40AE-8E99-D2F83CBE0C1B}" type="presOf" srcId="{8FDECF47-D099-41AF-9BC7-218BBA6B91AB}" destId="{371C53B8-788F-4437-AE96-21A5F5D83C35}" srcOrd="1" destOrd="0" presId="urn:microsoft.com/office/officeart/2005/8/layout/list1"/>
    <dgm:cxn modelId="{D5FBC7ED-56B3-450B-8DC2-C14AAC8F61F4}" type="presOf" srcId="{8FDECF47-D099-41AF-9BC7-218BBA6B91AB}" destId="{83310E1F-D33F-4682-B1BA-C1D3AEC16EA7}" srcOrd="0" destOrd="0" presId="urn:microsoft.com/office/officeart/2005/8/layout/list1"/>
    <dgm:cxn modelId="{89B33BFD-DA26-40C9-A5FA-D6019C80AD22}" type="presOf" srcId="{2CD204D2-2FD4-4A8B-BD5E-F0CED86ADCB3}" destId="{3883E108-A74B-4979-85AC-307244B3E7C5}"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BB842D7-204C-4A10-882A-C86EF207E9ED}" type="presParOf" srcId="{3CEF18DA-426E-4F81-81D4-1823B12B70CE}" destId="{8EC49827-9BCF-4749-ACF7-FB7E06430694}" srcOrd="4" destOrd="0" presId="urn:microsoft.com/office/officeart/2005/8/layout/list1"/>
    <dgm:cxn modelId="{6BAD0A5B-655F-4568-88F8-1252C1BC0EE3}" type="presParOf" srcId="{8EC49827-9BCF-4749-ACF7-FB7E06430694}" destId="{83310E1F-D33F-4682-B1BA-C1D3AEC16EA7}" srcOrd="0" destOrd="0" presId="urn:microsoft.com/office/officeart/2005/8/layout/list1"/>
    <dgm:cxn modelId="{F0A93409-5203-422D-95DE-2CB9C202CCA6}" type="presParOf" srcId="{8EC49827-9BCF-4749-ACF7-FB7E06430694}" destId="{371C53B8-788F-4437-AE96-21A5F5D83C35}" srcOrd="1" destOrd="0" presId="urn:microsoft.com/office/officeart/2005/8/layout/list1"/>
    <dgm:cxn modelId="{C7DC2877-E84F-4CE2-BE5E-006B70D3D199}" type="presParOf" srcId="{3CEF18DA-426E-4F81-81D4-1823B12B70CE}" destId="{57E1D510-7692-4977-87EA-D502D75BA57C}" srcOrd="5" destOrd="0" presId="urn:microsoft.com/office/officeart/2005/8/layout/list1"/>
    <dgm:cxn modelId="{0E6E681A-7C7A-481F-B72A-E9564646AF8C}" type="presParOf" srcId="{3CEF18DA-426E-4F81-81D4-1823B12B70CE}" destId="{6B3CD5B0-C8C4-49E6-822B-71C3061EC547}" srcOrd="6" destOrd="0" presId="urn:microsoft.com/office/officeart/2005/8/layout/list1"/>
    <dgm:cxn modelId="{928D686A-1DB5-4535-8E29-53171981B4C1}" type="presParOf" srcId="{3CEF18DA-426E-4F81-81D4-1823B12B70CE}" destId="{C5F0A854-161A-4B8C-8AAC-A095E65C8FF4}" srcOrd="7" destOrd="0" presId="urn:microsoft.com/office/officeart/2005/8/layout/list1"/>
    <dgm:cxn modelId="{5A5FE2AF-CC85-48E7-9C98-EF846E46159C}" type="presParOf" srcId="{3CEF18DA-426E-4F81-81D4-1823B12B70CE}" destId="{A54EFB73-65EE-4719-BB89-D67C289BDF9F}" srcOrd="8" destOrd="0" presId="urn:microsoft.com/office/officeart/2005/8/layout/list1"/>
    <dgm:cxn modelId="{5D444B6C-F52D-491D-9852-174F9CA51DEE}" type="presParOf" srcId="{A54EFB73-65EE-4719-BB89-D67C289BDF9F}" destId="{3883E108-A74B-4979-85AC-307244B3E7C5}" srcOrd="0" destOrd="0" presId="urn:microsoft.com/office/officeart/2005/8/layout/list1"/>
    <dgm:cxn modelId="{CD49AC50-3D8C-48EC-8EEA-411EFBDFB4FE}" type="presParOf" srcId="{A54EFB73-65EE-4719-BB89-D67C289BDF9F}" destId="{ABD3E855-9EC4-49A1-8883-ABB4D4F130D6}" srcOrd="1" destOrd="0" presId="urn:microsoft.com/office/officeart/2005/8/layout/list1"/>
    <dgm:cxn modelId="{4449CCFD-B68B-40C8-826E-46250AF9EFAD}" type="presParOf" srcId="{3CEF18DA-426E-4F81-81D4-1823B12B70CE}" destId="{F083DC53-4900-4917-9318-17C45FDDBBDF}" srcOrd="9" destOrd="0" presId="urn:microsoft.com/office/officeart/2005/8/layout/list1"/>
    <dgm:cxn modelId="{80BA41BE-85BA-446B-9BFF-1F67A3BD3198}" type="presParOf" srcId="{3CEF18DA-426E-4F81-81D4-1823B12B70CE}" destId="{D2F2C616-D170-4985-AE2B-3DAAEB77F53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4A8FD892-6562-4D84-9A82-EA6199A52F72}">
      <dgm:prSet/>
      <dgm:spPr/>
      <dgm:t>
        <a:bodyPr/>
        <a:lstStyle/>
        <a:p>
          <a:r>
            <a:rPr lang="en-US" b="0" i="0" u="none" dirty="0"/>
            <a:t>20 Virtual Networking Pre-Meeting</a:t>
          </a:r>
          <a:endParaRPr lang="en-US" dirty="0"/>
        </a:p>
      </dgm:t>
    </dgm:pt>
    <dgm:pt modelId="{476FA7B3-09FD-4248-A6CF-0603D008DE8C}" type="parTrans" cxnId="{20714D0C-A344-473D-AA52-0E34948995D4}">
      <dgm:prSet/>
      <dgm:spPr/>
      <dgm:t>
        <a:bodyPr/>
        <a:lstStyle/>
        <a:p>
          <a:endParaRPr lang="en-US"/>
        </a:p>
      </dgm:t>
    </dgm:pt>
    <dgm:pt modelId="{CF2239D6-6643-437F-8781-2F2F4AD3A7F1}" type="sibTrans" cxnId="{20714D0C-A344-473D-AA52-0E34948995D4}">
      <dgm:prSet/>
      <dgm:spPr/>
      <dgm:t>
        <a:bodyPr/>
        <a:lstStyle/>
        <a:p>
          <a:endParaRPr lang="en-US"/>
        </a:p>
      </dgm:t>
    </dgm:pt>
    <dgm:pt modelId="{75B1B820-7173-4A3F-A709-DC37F165416D}">
      <dgm:prSet/>
      <dgm:spPr/>
      <dgm:t>
        <a:bodyPr/>
        <a:lstStyle/>
        <a:p>
          <a:r>
            <a:rPr lang="en-US" dirty="0"/>
            <a:t>January KPIs</a:t>
          </a:r>
        </a:p>
      </dgm:t>
    </dgm:pt>
    <dgm:pt modelId="{D15BA920-21A9-4874-B960-2E3D0434C0FD}" type="parTrans" cxnId="{6A8F0415-50DB-4261-9C27-056E8FBCAD78}">
      <dgm:prSet/>
      <dgm:spPr/>
      <dgm:t>
        <a:bodyPr/>
        <a:lstStyle/>
        <a:p>
          <a:endParaRPr lang="en-US"/>
        </a:p>
      </dgm:t>
    </dgm:pt>
    <dgm:pt modelId="{C1E5032F-D219-4588-8B02-41B8C7C5C312}" type="sibTrans" cxnId="{6A8F0415-50DB-4261-9C27-056E8FBCAD78}">
      <dgm:prSet/>
      <dgm:spPr/>
      <dgm:t>
        <a:bodyPr/>
        <a:lstStyle/>
        <a:p>
          <a:endParaRPr lang="en-US"/>
        </a:p>
      </dgm:t>
    </dgm:pt>
    <dgm:pt modelId="{0FA489B4-C408-4EFA-9E1D-3809F6C8CB75}">
      <dgm:prSet/>
      <dgm:spPr/>
      <dgm:t>
        <a:bodyPr/>
        <a:lstStyle/>
        <a:p>
          <a:r>
            <a:rPr lang="en-US" dirty="0"/>
            <a:t>Edu – No meetings</a:t>
          </a:r>
        </a:p>
      </dgm:t>
    </dgm:pt>
    <dgm:pt modelId="{885B335D-3157-48FF-B848-CE0613FF9C62}" type="parTrans" cxnId="{E4F2BC7E-09FA-450C-8E41-8E46B498922A}">
      <dgm:prSet/>
      <dgm:spPr/>
      <dgm:t>
        <a:bodyPr/>
        <a:lstStyle/>
        <a:p>
          <a:endParaRPr lang="en-US"/>
        </a:p>
      </dgm:t>
    </dgm:pt>
    <dgm:pt modelId="{56F4C674-5D4F-4B00-828E-4FD2720F22D8}" type="sibTrans" cxnId="{E4F2BC7E-09FA-450C-8E41-8E46B498922A}">
      <dgm:prSet/>
      <dgm:spPr/>
      <dgm:t>
        <a:bodyPr/>
        <a:lstStyle/>
        <a:p>
          <a:endParaRPr lang="en-US"/>
        </a:p>
      </dgm:t>
    </dgm:pt>
    <dgm:pt modelId="{F9C76DC0-1EC9-4A18-A87A-2F31F9A55C72}">
      <dgm:prSet/>
      <dgm:spPr/>
      <dgm:t>
        <a:bodyPr/>
        <a:lstStyle/>
        <a:p>
          <a:r>
            <a:rPr lang="en-US" dirty="0"/>
            <a:t>February Goals</a:t>
          </a:r>
        </a:p>
      </dgm:t>
    </dgm:pt>
    <dgm:pt modelId="{658899CE-3C96-42BD-A46C-FACE77814A06}" type="parTrans" cxnId="{A42BFBE3-B445-418D-8DAB-4A0A994AFE67}">
      <dgm:prSet/>
      <dgm:spPr/>
      <dgm:t>
        <a:bodyPr/>
        <a:lstStyle/>
        <a:p>
          <a:endParaRPr lang="en-US"/>
        </a:p>
      </dgm:t>
    </dgm:pt>
    <dgm:pt modelId="{C6448546-674E-46FE-85DD-1E07AE7B208C}" type="sibTrans" cxnId="{A42BFBE3-B445-418D-8DAB-4A0A994AFE67}">
      <dgm:prSet/>
      <dgm:spPr/>
      <dgm:t>
        <a:bodyPr/>
        <a:lstStyle/>
        <a:p>
          <a:endParaRPr lang="en-US"/>
        </a:p>
      </dgm:t>
    </dgm:pt>
    <dgm:pt modelId="{0AF89CCA-52AD-454A-9984-23E87AD382BC}">
      <dgm:prSet/>
      <dgm:spPr/>
      <dgm:t>
        <a:bodyPr/>
        <a:lstStyle/>
        <a:p>
          <a:r>
            <a:rPr lang="en-US" dirty="0"/>
            <a:t>Edu -1 Live Virtual Meetings</a:t>
          </a:r>
        </a:p>
      </dgm:t>
    </dgm:pt>
    <dgm:pt modelId="{5D1E469A-DDB5-46EA-93DF-33BF70EF8AA6}" type="parTrans" cxnId="{166A21E1-B9C7-4467-BBD0-E9F01C518364}">
      <dgm:prSet/>
      <dgm:spPr/>
      <dgm:t>
        <a:bodyPr/>
        <a:lstStyle/>
        <a:p>
          <a:endParaRPr lang="en-US"/>
        </a:p>
      </dgm:t>
    </dgm:pt>
    <dgm:pt modelId="{D1E29B9E-C60A-4FDD-AECA-BE6B943B11B3}" type="sibTrans" cxnId="{166A21E1-B9C7-4467-BBD0-E9F01C518364}">
      <dgm:prSet/>
      <dgm:spPr/>
      <dgm:t>
        <a:bodyPr/>
        <a:lstStyle/>
        <a:p>
          <a:endParaRPr lang="en-US"/>
        </a:p>
      </dgm:t>
    </dgm:pt>
    <dgm:pt modelId="{CEC68DC8-3066-4879-83DF-A87AF948A2F5}">
      <dgm:prSet/>
      <dgm:spPr/>
      <dgm:t>
        <a:bodyPr/>
        <a:lstStyle/>
        <a:p>
          <a:r>
            <a:rPr lang="en-US" dirty="0"/>
            <a:t>Edu -1 Live Virtual Innovation meetings</a:t>
          </a:r>
        </a:p>
      </dgm:t>
    </dgm:pt>
    <dgm:pt modelId="{E15168E1-47D6-4625-9F69-B77A01EB29C1}" type="parTrans" cxnId="{527BB05C-4997-42D4-9FC3-75B2B2427913}">
      <dgm:prSet/>
      <dgm:spPr/>
      <dgm:t>
        <a:bodyPr/>
        <a:lstStyle/>
        <a:p>
          <a:endParaRPr lang="en-US"/>
        </a:p>
      </dgm:t>
    </dgm:pt>
    <dgm:pt modelId="{6DCA6F99-80AF-4C2A-BDA1-78909B699881}" type="sibTrans" cxnId="{527BB05C-4997-42D4-9FC3-75B2B2427913}">
      <dgm:prSet/>
      <dgm:spPr/>
      <dgm:t>
        <a:bodyPr/>
        <a:lstStyle/>
        <a:p>
          <a:endParaRPr lang="en-US"/>
        </a:p>
      </dgm:t>
    </dgm:pt>
    <dgm:pt modelId="{BEF3B979-61ED-4139-B655-657D65DC5BB5}">
      <dgm:prSet/>
      <dgm:spPr/>
      <dgm:t>
        <a:bodyPr/>
        <a:lstStyle/>
        <a:p>
          <a:r>
            <a:rPr lang="en-US" dirty="0"/>
            <a:t>Edu - 2 Live Virtual Toastmasters Meetings</a:t>
          </a:r>
        </a:p>
      </dgm:t>
    </dgm:pt>
    <dgm:pt modelId="{910A5D74-BCC5-43EE-8575-E967E7F9884E}" type="parTrans" cxnId="{8D54963F-748F-49A3-AC4A-7D30F333E5AD}">
      <dgm:prSet/>
      <dgm:spPr/>
      <dgm:t>
        <a:bodyPr/>
        <a:lstStyle/>
        <a:p>
          <a:endParaRPr lang="en-US"/>
        </a:p>
      </dgm:t>
    </dgm:pt>
    <dgm:pt modelId="{A15CE523-8252-4B1A-ABA6-E0377AF936AA}" type="sibTrans" cxnId="{8D54963F-748F-49A3-AC4A-7D30F333E5AD}">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7FCA9A7-D5BA-4A47-880B-87405954BA97}" type="pres">
      <dgm:prSet presAssocID="{75B1B820-7173-4A3F-A709-DC37F165416D}" presName="parentLin" presStyleCnt="0"/>
      <dgm:spPr/>
    </dgm:pt>
    <dgm:pt modelId="{382C4F5E-4CD8-4D1C-8283-04D83E0A8779}" type="pres">
      <dgm:prSet presAssocID="{75B1B820-7173-4A3F-A709-DC37F165416D}" presName="parentLeftMargin" presStyleLbl="node1" presStyleIdx="0" presStyleCnt="3"/>
      <dgm:spPr/>
    </dgm:pt>
    <dgm:pt modelId="{866C5421-DFF7-420C-8127-A90F8BB0E05A}" type="pres">
      <dgm:prSet presAssocID="{75B1B820-7173-4A3F-A709-DC37F165416D}" presName="parentText" presStyleLbl="node1" presStyleIdx="1" presStyleCnt="3">
        <dgm:presLayoutVars>
          <dgm:chMax val="0"/>
          <dgm:bulletEnabled val="1"/>
        </dgm:presLayoutVars>
      </dgm:prSet>
      <dgm:spPr/>
    </dgm:pt>
    <dgm:pt modelId="{530853B7-93E6-43B2-A7E2-7B826B3EFB34}" type="pres">
      <dgm:prSet presAssocID="{75B1B820-7173-4A3F-A709-DC37F165416D}" presName="negativeSpace" presStyleCnt="0"/>
      <dgm:spPr/>
    </dgm:pt>
    <dgm:pt modelId="{AED03747-E32A-42F0-8C86-89D25F32CF06}" type="pres">
      <dgm:prSet presAssocID="{75B1B820-7173-4A3F-A709-DC37F165416D}" presName="childText" presStyleLbl="conFgAcc1" presStyleIdx="1" presStyleCnt="3">
        <dgm:presLayoutVars>
          <dgm:bulletEnabled val="1"/>
        </dgm:presLayoutVars>
      </dgm:prSet>
      <dgm:spPr/>
    </dgm:pt>
    <dgm:pt modelId="{571D9570-810F-4EFF-9376-B69C4AEB6428}" type="pres">
      <dgm:prSet presAssocID="{C1E5032F-D219-4588-8B02-41B8C7C5C312}" presName="spaceBetweenRectangles" presStyleCnt="0"/>
      <dgm:spPr/>
    </dgm:pt>
    <dgm:pt modelId="{08D422C0-A66A-4A72-B921-7C9B2E2B0B7D}" type="pres">
      <dgm:prSet presAssocID="{F9C76DC0-1EC9-4A18-A87A-2F31F9A55C72}" presName="parentLin" presStyleCnt="0"/>
      <dgm:spPr/>
    </dgm:pt>
    <dgm:pt modelId="{7B0B2D6D-497F-490E-826B-4198C06B78F3}" type="pres">
      <dgm:prSet presAssocID="{F9C76DC0-1EC9-4A18-A87A-2F31F9A55C72}" presName="parentLeftMargin" presStyleLbl="node1" presStyleIdx="1" presStyleCnt="3"/>
      <dgm:spPr/>
    </dgm:pt>
    <dgm:pt modelId="{B772D42A-AC6C-47E4-A763-F3D7F7EFDA09}" type="pres">
      <dgm:prSet presAssocID="{F9C76DC0-1EC9-4A18-A87A-2F31F9A55C72}" presName="parentText" presStyleLbl="node1" presStyleIdx="2" presStyleCnt="3">
        <dgm:presLayoutVars>
          <dgm:chMax val="0"/>
          <dgm:bulletEnabled val="1"/>
        </dgm:presLayoutVars>
      </dgm:prSet>
      <dgm:spPr/>
    </dgm:pt>
    <dgm:pt modelId="{F723C41A-075E-4501-8EFC-5E746F8A4BE4}" type="pres">
      <dgm:prSet presAssocID="{F9C76DC0-1EC9-4A18-A87A-2F31F9A55C72}" presName="negativeSpace" presStyleCnt="0"/>
      <dgm:spPr/>
    </dgm:pt>
    <dgm:pt modelId="{F07C115D-8383-4BCD-81EA-F54152F92891}" type="pres">
      <dgm:prSet presAssocID="{F9C76DC0-1EC9-4A18-A87A-2F31F9A55C72}" presName="childText" presStyleLbl="conFgAcc1" presStyleIdx="2" presStyleCnt="3">
        <dgm:presLayoutVars>
          <dgm:bulletEnabled val="1"/>
        </dgm:presLayoutVars>
      </dgm:prSet>
      <dgm:spPr/>
    </dgm:pt>
  </dgm:ptLst>
  <dgm:cxnLst>
    <dgm:cxn modelId="{20714D0C-A344-473D-AA52-0E34948995D4}" srcId="{3F9CF6BA-4F68-48F1-9CBE-AD3A72E41E1F}" destId="{4A8FD892-6562-4D84-9A82-EA6199A52F72}" srcOrd="0" destOrd="0" parTransId="{476FA7B3-09FD-4248-A6CF-0603D008DE8C}" sibTransId="{CF2239D6-6643-437F-8781-2F2F4AD3A7F1}"/>
    <dgm:cxn modelId="{6A8F0415-50DB-4261-9C27-056E8FBCAD78}" srcId="{00ECC3DA-17B7-4883-AF7F-2401843A8BE2}" destId="{75B1B820-7173-4A3F-A709-DC37F165416D}" srcOrd="1" destOrd="0" parTransId="{D15BA920-21A9-4874-B960-2E3D0434C0FD}" sibTransId="{C1E5032F-D219-4588-8B02-41B8C7C5C312}"/>
    <dgm:cxn modelId="{B9DD751E-BE02-4CCE-9E6E-E68ADFAA23AD}" type="presOf" srcId="{75B1B820-7173-4A3F-A709-DC37F165416D}" destId="{382C4F5E-4CD8-4D1C-8283-04D83E0A8779}" srcOrd="0" destOrd="0" presId="urn:microsoft.com/office/officeart/2005/8/layout/list1"/>
    <dgm:cxn modelId="{DCFB251F-1CA8-4A31-8E75-BE9C72A6CF2B}" type="presOf" srcId="{00ECC3DA-17B7-4883-AF7F-2401843A8BE2}" destId="{3CEF18DA-426E-4F81-81D4-1823B12B70CE}" srcOrd="0" destOrd="0" presId="urn:microsoft.com/office/officeart/2005/8/layout/list1"/>
    <dgm:cxn modelId="{0CAF5F2D-5EC5-4DFF-8162-A89F4472B78A}" type="presOf" srcId="{CEC68DC8-3066-4879-83DF-A87AF948A2F5}" destId="{F07C115D-8383-4BCD-81EA-F54152F92891}" srcOrd="0" destOrd="1" presId="urn:microsoft.com/office/officeart/2005/8/layout/list1"/>
    <dgm:cxn modelId="{8D54963F-748F-49A3-AC4A-7D30F333E5AD}" srcId="{F9C76DC0-1EC9-4A18-A87A-2F31F9A55C72}" destId="{BEF3B979-61ED-4139-B655-657D65DC5BB5}" srcOrd="2" destOrd="0" parTransId="{910A5D74-BCC5-43EE-8575-E967E7F9884E}" sibTransId="{A15CE523-8252-4B1A-ABA6-E0377AF936AA}"/>
    <dgm:cxn modelId="{527BB05C-4997-42D4-9FC3-75B2B2427913}" srcId="{F9C76DC0-1EC9-4A18-A87A-2F31F9A55C72}" destId="{CEC68DC8-3066-4879-83DF-A87AF948A2F5}" srcOrd="1" destOrd="0" parTransId="{E15168E1-47D6-4625-9F69-B77A01EB29C1}" sibTransId="{6DCA6F99-80AF-4C2A-BDA1-78909B699881}"/>
    <dgm:cxn modelId="{C2CDCA61-17F1-452A-BD49-567A879D7808}" type="presOf" srcId="{3F9CF6BA-4F68-48F1-9CBE-AD3A72E41E1F}" destId="{A9DDCD15-7692-4D48-9A6F-E6AE788C52CA}" srcOrd="0" destOrd="0" presId="urn:microsoft.com/office/officeart/2005/8/layout/list1"/>
    <dgm:cxn modelId="{9ED82542-FF36-4B57-8161-3CFE8FA01476}" type="presOf" srcId="{BEF3B979-61ED-4139-B655-657D65DC5BB5}" destId="{F07C115D-8383-4BCD-81EA-F54152F92891}" srcOrd="0" destOrd="2"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3FA4F148-E321-48FF-BBD1-BFD0F98314D1}" type="presOf" srcId="{3F9CF6BA-4F68-48F1-9CBE-AD3A72E41E1F}" destId="{883CB538-CEB8-472C-A248-5956D9BA4774}" srcOrd="1" destOrd="0" presId="urn:microsoft.com/office/officeart/2005/8/layout/list1"/>
    <dgm:cxn modelId="{E4F2BC7E-09FA-450C-8E41-8E46B498922A}" srcId="{75B1B820-7173-4A3F-A709-DC37F165416D}" destId="{0FA489B4-C408-4EFA-9E1D-3809F6C8CB75}" srcOrd="0" destOrd="0" parTransId="{885B335D-3157-48FF-B848-CE0613FF9C62}" sibTransId="{56F4C674-5D4F-4B00-828E-4FD2720F22D8}"/>
    <dgm:cxn modelId="{A4BD2C92-5D4F-4C50-B33D-E8EBFB5B099E}" type="presOf" srcId="{F9C76DC0-1EC9-4A18-A87A-2F31F9A55C72}" destId="{B772D42A-AC6C-47E4-A763-F3D7F7EFDA09}" srcOrd="1" destOrd="0" presId="urn:microsoft.com/office/officeart/2005/8/layout/list1"/>
    <dgm:cxn modelId="{C8B42895-9233-4138-BE70-74C10CC4B791}" type="presOf" srcId="{F9C76DC0-1EC9-4A18-A87A-2F31F9A55C72}" destId="{7B0B2D6D-497F-490E-826B-4198C06B78F3}" srcOrd="0" destOrd="0" presId="urn:microsoft.com/office/officeart/2005/8/layout/list1"/>
    <dgm:cxn modelId="{D37982A0-9CC5-43BA-83A4-E3A8EAED3C41}" type="presOf" srcId="{4A8FD892-6562-4D84-9A82-EA6199A52F72}" destId="{898A9F7A-DC93-4768-8F18-6224EB66D2AE}" srcOrd="0" destOrd="0" presId="urn:microsoft.com/office/officeart/2005/8/layout/list1"/>
    <dgm:cxn modelId="{04FAB0B4-2C5B-48EB-9E05-EF0FF4D26E94}" type="presOf" srcId="{0AF89CCA-52AD-454A-9984-23E87AD382BC}" destId="{F07C115D-8383-4BCD-81EA-F54152F92891}" srcOrd="0" destOrd="0" presId="urn:microsoft.com/office/officeart/2005/8/layout/list1"/>
    <dgm:cxn modelId="{408DDAC3-B6A9-4845-AF9A-590EA7DD2E06}" type="presOf" srcId="{0FA489B4-C408-4EFA-9E1D-3809F6C8CB75}" destId="{AED03747-E32A-42F0-8C86-89D25F32CF06}" srcOrd="0" destOrd="0" presId="urn:microsoft.com/office/officeart/2005/8/layout/list1"/>
    <dgm:cxn modelId="{10F2F8CE-554B-4598-B744-040EB6DC7A59}" type="presOf" srcId="{75B1B820-7173-4A3F-A709-DC37F165416D}" destId="{866C5421-DFF7-420C-8127-A90F8BB0E05A}" srcOrd="1" destOrd="0" presId="urn:microsoft.com/office/officeart/2005/8/layout/list1"/>
    <dgm:cxn modelId="{166A21E1-B9C7-4467-BBD0-E9F01C518364}" srcId="{F9C76DC0-1EC9-4A18-A87A-2F31F9A55C72}" destId="{0AF89CCA-52AD-454A-9984-23E87AD382BC}" srcOrd="0" destOrd="0" parTransId="{5D1E469A-DDB5-46EA-93DF-33BF70EF8AA6}" sibTransId="{D1E29B9E-C60A-4FDD-AECA-BE6B943B11B3}"/>
    <dgm:cxn modelId="{A42BFBE3-B445-418D-8DAB-4A0A994AFE67}" srcId="{00ECC3DA-17B7-4883-AF7F-2401843A8BE2}" destId="{F9C76DC0-1EC9-4A18-A87A-2F31F9A55C72}" srcOrd="2" destOrd="0" parTransId="{658899CE-3C96-42BD-A46C-FACE77814A06}" sibTransId="{C6448546-674E-46FE-85DD-1E07AE7B208C}"/>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9F29A637-3851-4C02-8401-593AB5714A0B}" type="presParOf" srcId="{3CEF18DA-426E-4F81-81D4-1823B12B70CE}" destId="{77FCA9A7-D5BA-4A47-880B-87405954BA97}" srcOrd="4" destOrd="0" presId="urn:microsoft.com/office/officeart/2005/8/layout/list1"/>
    <dgm:cxn modelId="{9E3FAA3B-E768-4FC9-9C81-9AC4423D8E01}" type="presParOf" srcId="{77FCA9A7-D5BA-4A47-880B-87405954BA97}" destId="{382C4F5E-4CD8-4D1C-8283-04D83E0A8779}" srcOrd="0" destOrd="0" presId="urn:microsoft.com/office/officeart/2005/8/layout/list1"/>
    <dgm:cxn modelId="{3FBFDA5D-9E36-45B0-9026-4F48A2228BB6}" type="presParOf" srcId="{77FCA9A7-D5BA-4A47-880B-87405954BA97}" destId="{866C5421-DFF7-420C-8127-A90F8BB0E05A}" srcOrd="1" destOrd="0" presId="urn:microsoft.com/office/officeart/2005/8/layout/list1"/>
    <dgm:cxn modelId="{B82674EB-7665-467B-810C-D36E3E04B8F2}" type="presParOf" srcId="{3CEF18DA-426E-4F81-81D4-1823B12B70CE}" destId="{530853B7-93E6-43B2-A7E2-7B826B3EFB34}" srcOrd="5" destOrd="0" presId="urn:microsoft.com/office/officeart/2005/8/layout/list1"/>
    <dgm:cxn modelId="{7098F190-5794-46A5-A895-9A7D41DC2A5B}" type="presParOf" srcId="{3CEF18DA-426E-4F81-81D4-1823B12B70CE}" destId="{AED03747-E32A-42F0-8C86-89D25F32CF06}" srcOrd="6" destOrd="0" presId="urn:microsoft.com/office/officeart/2005/8/layout/list1"/>
    <dgm:cxn modelId="{B58A29C5-8C8C-4ABC-A544-F9DEB826962F}" type="presParOf" srcId="{3CEF18DA-426E-4F81-81D4-1823B12B70CE}" destId="{571D9570-810F-4EFF-9376-B69C4AEB6428}" srcOrd="7" destOrd="0" presId="urn:microsoft.com/office/officeart/2005/8/layout/list1"/>
    <dgm:cxn modelId="{B42EFF29-8851-4483-89FF-907811F0F0BF}" type="presParOf" srcId="{3CEF18DA-426E-4F81-81D4-1823B12B70CE}" destId="{08D422C0-A66A-4A72-B921-7C9B2E2B0B7D}" srcOrd="8" destOrd="0" presId="urn:microsoft.com/office/officeart/2005/8/layout/list1"/>
    <dgm:cxn modelId="{305BF5A6-4044-4FDA-A165-50CFD33EDB13}" type="presParOf" srcId="{08D422C0-A66A-4A72-B921-7C9B2E2B0B7D}" destId="{7B0B2D6D-497F-490E-826B-4198C06B78F3}" srcOrd="0" destOrd="0" presId="urn:microsoft.com/office/officeart/2005/8/layout/list1"/>
    <dgm:cxn modelId="{D28FEE54-BCB7-45B7-905A-FBAEFAA4DA3E}" type="presParOf" srcId="{08D422C0-A66A-4A72-B921-7C9B2E2B0B7D}" destId="{B772D42A-AC6C-47E4-A763-F3D7F7EFDA09}" srcOrd="1" destOrd="0" presId="urn:microsoft.com/office/officeart/2005/8/layout/list1"/>
    <dgm:cxn modelId="{64A2C018-54B7-4C96-A513-90A0902D2A28}" type="presParOf" srcId="{3CEF18DA-426E-4F81-81D4-1823B12B70CE}" destId="{F723C41A-075E-4501-8EFC-5E746F8A4BE4}" srcOrd="9" destOrd="0" presId="urn:microsoft.com/office/officeart/2005/8/layout/list1"/>
    <dgm:cxn modelId="{FF810A7B-B5E5-4E93-8062-283A44B88706}" type="presParOf" srcId="{3CEF18DA-426E-4F81-81D4-1823B12B70CE}" destId="{F07C115D-8383-4BCD-81EA-F54152F9289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b="0" i="0" u="none" dirty="0"/>
            <a:t>Edu/Ops – Plan and host multi-chapter/regional initiatives</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b="0" i="0" u="none" dirty="0"/>
            <a:t>EDU/PMIEF - Plan and host social good event/project</a:t>
          </a:r>
          <a:endParaRPr lang="en-US" dirty="0"/>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b="0" i="0" u="none" dirty="0"/>
            <a:t>Professional Development Day/Week Fall 2021</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61C8569D-5D34-4604-BB0E-9BD5C42E49E3}">
      <dgm:prSet/>
      <dgm:spPr/>
      <dgm:t>
        <a:bodyPr/>
        <a:lstStyle/>
        <a:p>
          <a:r>
            <a:rPr lang="en-US" b="0" i="0" u="none" dirty="0"/>
            <a:t>EDU - Partner with Agile Training Partner (ATP) for Agile Training PMI Certification prep course</a:t>
          </a:r>
          <a:endParaRPr lang="en-US" dirty="0"/>
        </a:p>
      </dgm:t>
    </dgm:pt>
    <dgm:pt modelId="{26C12C0A-F442-4C0B-97C6-6E7288F11402}" type="parTrans" cxnId="{DD523BD5-45F7-4A60-BC62-6EB87DA543ED}">
      <dgm:prSet/>
      <dgm:spPr/>
      <dgm:t>
        <a:bodyPr/>
        <a:lstStyle/>
        <a:p>
          <a:endParaRPr lang="en-US"/>
        </a:p>
      </dgm:t>
    </dgm:pt>
    <dgm:pt modelId="{C9E5928A-403C-424D-B8A2-05E84C763FCB}" type="sibTrans" cxnId="{DD523BD5-45F7-4A60-BC62-6EB87DA543ED}">
      <dgm:prSet/>
      <dgm:spPr/>
      <dgm:t>
        <a:bodyPr/>
        <a:lstStyle/>
        <a:p>
          <a:endParaRPr lang="en-US"/>
        </a:p>
      </dgm:t>
    </dgm:pt>
    <dgm:pt modelId="{6D139317-7B51-4401-96E4-379D6B5FABCC}">
      <dgm:prSet/>
      <dgm:spPr/>
      <dgm:t>
        <a:bodyPr/>
        <a:lstStyle/>
        <a:p>
          <a:r>
            <a:rPr lang="en-US" dirty="0"/>
            <a:t>January KPIs</a:t>
          </a:r>
        </a:p>
      </dgm:t>
    </dgm:pt>
    <dgm:pt modelId="{B363082E-2FDA-4FDB-AB1C-8C154CEC1967}" type="parTrans" cxnId="{033E1D80-3E59-4BAD-8361-092EB62BDE26}">
      <dgm:prSet/>
      <dgm:spPr/>
      <dgm:t>
        <a:bodyPr/>
        <a:lstStyle/>
        <a:p>
          <a:endParaRPr lang="en-US"/>
        </a:p>
      </dgm:t>
    </dgm:pt>
    <dgm:pt modelId="{104CA31A-D070-433B-9953-1D0D1EA973DF}" type="sibTrans" cxnId="{033E1D80-3E59-4BAD-8361-092EB62BDE26}">
      <dgm:prSet/>
      <dgm:spPr/>
      <dgm:t>
        <a:bodyPr/>
        <a:lstStyle/>
        <a:p>
          <a:endParaRPr lang="en-US"/>
        </a:p>
      </dgm:t>
    </dgm:pt>
    <dgm:pt modelId="{6D007C3D-EAFF-4F13-9610-F219F79DF5E2}">
      <dgm:prSet/>
      <dgm:spPr/>
      <dgm:t>
        <a:bodyPr/>
        <a:lstStyle/>
        <a:p>
          <a:r>
            <a:rPr lang="en-US" dirty="0"/>
            <a:t>Edu – No meetings</a:t>
          </a:r>
        </a:p>
      </dgm:t>
    </dgm:pt>
    <dgm:pt modelId="{D9230AC8-6CE0-415D-A088-D94CB648D59E}" type="parTrans" cxnId="{D8B0187D-AC4B-47D3-872B-0C5E0BB5527E}">
      <dgm:prSet/>
      <dgm:spPr/>
      <dgm:t>
        <a:bodyPr/>
        <a:lstStyle/>
        <a:p>
          <a:endParaRPr lang="en-US"/>
        </a:p>
      </dgm:t>
    </dgm:pt>
    <dgm:pt modelId="{C118F791-C49C-4A79-A2E8-6E5F5BCC24AA}" type="sibTrans" cxnId="{D8B0187D-AC4B-47D3-872B-0C5E0BB5527E}">
      <dgm:prSet/>
      <dgm:spPr/>
      <dgm:t>
        <a:bodyPr/>
        <a:lstStyle/>
        <a:p>
          <a:endParaRPr lang="en-US"/>
        </a:p>
      </dgm:t>
    </dgm:pt>
    <dgm:pt modelId="{FD833119-46DA-43CA-9619-E1ED05788C7E}">
      <dgm:prSet/>
      <dgm:spPr/>
      <dgm:t>
        <a:bodyPr/>
        <a:lstStyle/>
        <a:p>
          <a:r>
            <a:rPr lang="en-US" dirty="0"/>
            <a:t>February Goals</a:t>
          </a:r>
        </a:p>
      </dgm:t>
    </dgm:pt>
    <dgm:pt modelId="{D29D1835-B2B8-44D4-A7DE-A038E3BE03D3}" type="parTrans" cxnId="{7E389040-CE86-420F-BC0B-451D0F74F46E}">
      <dgm:prSet/>
      <dgm:spPr/>
      <dgm:t>
        <a:bodyPr/>
        <a:lstStyle/>
        <a:p>
          <a:endParaRPr lang="en-US"/>
        </a:p>
      </dgm:t>
    </dgm:pt>
    <dgm:pt modelId="{B6E359CA-E841-4937-A44B-A9917BEF4625}" type="sibTrans" cxnId="{7E389040-CE86-420F-BC0B-451D0F74F46E}">
      <dgm:prSet/>
      <dgm:spPr/>
      <dgm:t>
        <a:bodyPr/>
        <a:lstStyle/>
        <a:p>
          <a:endParaRPr lang="en-US"/>
        </a:p>
      </dgm:t>
    </dgm:pt>
    <dgm:pt modelId="{D70AA9C1-3D5E-4BF1-884A-BC8D8213A562}">
      <dgm:prSet/>
      <dgm:spPr/>
      <dgm:t>
        <a:bodyPr/>
        <a:lstStyle/>
        <a:p>
          <a:r>
            <a:rPr lang="en-US" dirty="0"/>
            <a:t>Edu -1 Live Virtual Meetings</a:t>
          </a:r>
        </a:p>
      </dgm:t>
    </dgm:pt>
    <dgm:pt modelId="{192DF293-08EA-4952-83E6-B6156CEE5981}" type="parTrans" cxnId="{23FF33B7-E4B4-4CF2-BF15-E7D01A3C64D8}">
      <dgm:prSet/>
      <dgm:spPr/>
      <dgm:t>
        <a:bodyPr/>
        <a:lstStyle/>
        <a:p>
          <a:endParaRPr lang="en-US"/>
        </a:p>
      </dgm:t>
    </dgm:pt>
    <dgm:pt modelId="{42F6F9CC-EC34-4082-AAC2-DB76E1B128AA}" type="sibTrans" cxnId="{23FF33B7-E4B4-4CF2-BF15-E7D01A3C64D8}">
      <dgm:prSet/>
      <dgm:spPr/>
      <dgm:t>
        <a:bodyPr/>
        <a:lstStyle/>
        <a:p>
          <a:endParaRPr lang="en-US"/>
        </a:p>
      </dgm:t>
    </dgm:pt>
    <dgm:pt modelId="{CEA854B6-CC8C-43C2-9341-2201E3D878F6}">
      <dgm:prSet/>
      <dgm:spPr/>
      <dgm:t>
        <a:bodyPr/>
        <a:lstStyle/>
        <a:p>
          <a:r>
            <a:rPr lang="en-US" dirty="0"/>
            <a:t>Edu -1 Live Virtual Innovation meetings</a:t>
          </a:r>
        </a:p>
      </dgm:t>
    </dgm:pt>
    <dgm:pt modelId="{17CE2432-865E-46CC-BC1C-FA545F89425D}" type="parTrans" cxnId="{A8836C71-FC0C-4545-8046-66A923817F3C}">
      <dgm:prSet/>
      <dgm:spPr/>
      <dgm:t>
        <a:bodyPr/>
        <a:lstStyle/>
        <a:p>
          <a:endParaRPr lang="en-US"/>
        </a:p>
      </dgm:t>
    </dgm:pt>
    <dgm:pt modelId="{CB75BB33-DD3E-4228-BA7B-7CA8326DEC4A}" type="sibTrans" cxnId="{A8836C71-FC0C-4545-8046-66A923817F3C}">
      <dgm:prSet/>
      <dgm:spPr/>
      <dgm:t>
        <a:bodyPr/>
        <a:lstStyle/>
        <a:p>
          <a:endParaRPr lang="en-US"/>
        </a:p>
      </dgm:t>
    </dgm:pt>
    <dgm:pt modelId="{27D94EA5-DEE2-4708-8F17-0FDA38651EB6}">
      <dgm:prSet/>
      <dgm:spPr/>
      <dgm:t>
        <a:bodyPr/>
        <a:lstStyle/>
        <a:p>
          <a:r>
            <a:rPr lang="en-US" dirty="0"/>
            <a:t>Edu - 2 Live Virtual Toastmasters Meetings</a:t>
          </a:r>
        </a:p>
      </dgm:t>
    </dgm:pt>
    <dgm:pt modelId="{8203D2AE-1CAB-42DF-B4F3-57ACFD25427D}" type="parTrans" cxnId="{71D70641-1D3D-4C9E-9023-F0316C8BB551}">
      <dgm:prSet/>
      <dgm:spPr/>
      <dgm:t>
        <a:bodyPr/>
        <a:lstStyle/>
        <a:p>
          <a:endParaRPr lang="en-US"/>
        </a:p>
      </dgm:t>
    </dgm:pt>
    <dgm:pt modelId="{790C872D-1DD3-4B0F-8501-9E9ED5C33AD5}" type="sibTrans" cxnId="{71D70641-1D3D-4C9E-9023-F0316C8BB551}">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6B429F94-DF7A-4F89-92D0-207D22EBEDEC}" type="pres">
      <dgm:prSet presAssocID="{6D139317-7B51-4401-96E4-379D6B5FABCC}" presName="parentLin" presStyleCnt="0"/>
      <dgm:spPr/>
    </dgm:pt>
    <dgm:pt modelId="{C5FA3126-3374-43CD-81F8-AF7E53A7A7A6}" type="pres">
      <dgm:prSet presAssocID="{6D139317-7B51-4401-96E4-379D6B5FABCC}" presName="parentLeftMargin" presStyleLbl="node1" presStyleIdx="0" presStyleCnt="3"/>
      <dgm:spPr/>
    </dgm:pt>
    <dgm:pt modelId="{890A6A05-DE35-4A3C-8052-C714BAC178CA}" type="pres">
      <dgm:prSet presAssocID="{6D139317-7B51-4401-96E4-379D6B5FABCC}" presName="parentText" presStyleLbl="node1" presStyleIdx="1" presStyleCnt="3">
        <dgm:presLayoutVars>
          <dgm:chMax val="0"/>
          <dgm:bulletEnabled val="1"/>
        </dgm:presLayoutVars>
      </dgm:prSet>
      <dgm:spPr/>
    </dgm:pt>
    <dgm:pt modelId="{6608D86D-ABEC-48C2-B0C8-EDC9C4A3DF1A}" type="pres">
      <dgm:prSet presAssocID="{6D139317-7B51-4401-96E4-379D6B5FABCC}" presName="negativeSpace" presStyleCnt="0"/>
      <dgm:spPr/>
    </dgm:pt>
    <dgm:pt modelId="{D36A10F2-C9FC-4ECC-9722-F8A80131CA35}" type="pres">
      <dgm:prSet presAssocID="{6D139317-7B51-4401-96E4-379D6B5FABCC}" presName="childText" presStyleLbl="conFgAcc1" presStyleIdx="1" presStyleCnt="3">
        <dgm:presLayoutVars>
          <dgm:bulletEnabled val="1"/>
        </dgm:presLayoutVars>
      </dgm:prSet>
      <dgm:spPr/>
    </dgm:pt>
    <dgm:pt modelId="{FADF9C22-B841-485A-9077-AAF8AEFA3D81}" type="pres">
      <dgm:prSet presAssocID="{104CA31A-D070-433B-9953-1D0D1EA973DF}" presName="spaceBetweenRectangles" presStyleCnt="0"/>
      <dgm:spPr/>
    </dgm:pt>
    <dgm:pt modelId="{410324FE-56F4-4DFB-ACCA-A3E60E7BF30E}" type="pres">
      <dgm:prSet presAssocID="{FD833119-46DA-43CA-9619-E1ED05788C7E}" presName="parentLin" presStyleCnt="0"/>
      <dgm:spPr/>
    </dgm:pt>
    <dgm:pt modelId="{2E492F9B-D678-4287-9AF4-8EA72A496360}" type="pres">
      <dgm:prSet presAssocID="{FD833119-46DA-43CA-9619-E1ED05788C7E}" presName="parentLeftMargin" presStyleLbl="node1" presStyleIdx="1" presStyleCnt="3"/>
      <dgm:spPr/>
    </dgm:pt>
    <dgm:pt modelId="{B57B671A-FB43-4614-B61B-CD609626DD31}" type="pres">
      <dgm:prSet presAssocID="{FD833119-46DA-43CA-9619-E1ED05788C7E}" presName="parentText" presStyleLbl="node1" presStyleIdx="2" presStyleCnt="3">
        <dgm:presLayoutVars>
          <dgm:chMax val="0"/>
          <dgm:bulletEnabled val="1"/>
        </dgm:presLayoutVars>
      </dgm:prSet>
      <dgm:spPr/>
    </dgm:pt>
    <dgm:pt modelId="{87820738-D14F-4B5B-B61B-1364E61B1314}" type="pres">
      <dgm:prSet presAssocID="{FD833119-46DA-43CA-9619-E1ED05788C7E}" presName="negativeSpace" presStyleCnt="0"/>
      <dgm:spPr/>
    </dgm:pt>
    <dgm:pt modelId="{28620E17-D019-41BD-992A-EAA651DE2B28}" type="pres">
      <dgm:prSet presAssocID="{FD833119-46DA-43CA-9619-E1ED05788C7E}" presName="childText" presStyleLbl="conFgAcc1" presStyleIdx="2" presStyleCnt="3">
        <dgm:presLayoutVars>
          <dgm:bulletEnabled val="1"/>
        </dgm:presLayoutVars>
      </dgm:prSet>
      <dgm:spPr/>
    </dgm:pt>
  </dgm:ptLst>
  <dgm:cxnLst>
    <dgm:cxn modelId="{DCFB251F-1CA8-4A31-8E75-BE9C72A6CF2B}" type="presOf" srcId="{00ECC3DA-17B7-4883-AF7F-2401843A8BE2}" destId="{3CEF18DA-426E-4F81-81D4-1823B12B70CE}" srcOrd="0" destOrd="0" presId="urn:microsoft.com/office/officeart/2005/8/layout/list1"/>
    <dgm:cxn modelId="{D187C53A-AADE-42D2-BD34-66CD8DD31718}" type="presOf" srcId="{61C8569D-5D34-4604-BB0E-9BD5C42E49E3}" destId="{898A9F7A-DC93-4768-8F18-6224EB66D2AE}" srcOrd="0" destOrd="0" presId="urn:microsoft.com/office/officeart/2005/8/layout/list1"/>
    <dgm:cxn modelId="{7E389040-CE86-420F-BC0B-451D0F74F46E}" srcId="{00ECC3DA-17B7-4883-AF7F-2401843A8BE2}" destId="{FD833119-46DA-43CA-9619-E1ED05788C7E}" srcOrd="2" destOrd="0" parTransId="{D29D1835-B2B8-44D4-A7DE-A038E3BE03D3}" sibTransId="{B6E359CA-E841-4937-A44B-A9917BEF4625}"/>
    <dgm:cxn modelId="{71D70641-1D3D-4C9E-9023-F0316C8BB551}" srcId="{FD833119-46DA-43CA-9619-E1ED05788C7E}" destId="{27D94EA5-DEE2-4708-8F17-0FDA38651EB6}" srcOrd="2" destOrd="0" parTransId="{8203D2AE-1CAB-42DF-B4F3-57ACFD25427D}" sibTransId="{790C872D-1DD3-4B0F-8501-9E9ED5C33AD5}"/>
    <dgm:cxn modelId="{C2CDCA61-17F1-452A-BD49-567A879D7808}" type="presOf" srcId="{3F9CF6BA-4F68-48F1-9CBE-AD3A72E41E1F}" destId="{A9DDCD15-7692-4D48-9A6F-E6AE788C52CA}"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6C97A165-AECA-4E1A-8FDA-B8E660A5019D}" type="presOf" srcId="{6D007C3D-EAFF-4F13-9610-F219F79DF5E2}" destId="{D36A10F2-C9FC-4ECC-9722-F8A80131CA35}" srcOrd="0"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DDE4A04E-5C90-465E-9CF2-8AA5E8E3396D}" type="presOf" srcId="{6D139317-7B51-4401-96E4-379D6B5FABCC}" destId="{890A6A05-DE35-4A3C-8052-C714BAC178CA}" srcOrd="1" destOrd="0" presId="urn:microsoft.com/office/officeart/2005/8/layout/list1"/>
    <dgm:cxn modelId="{A8836C71-FC0C-4545-8046-66A923817F3C}" srcId="{FD833119-46DA-43CA-9619-E1ED05788C7E}" destId="{CEA854B6-CC8C-43C2-9341-2201E3D878F6}" srcOrd="1" destOrd="0" parTransId="{17CE2432-865E-46CC-BC1C-FA545F89425D}" sibTransId="{CB75BB33-DD3E-4228-BA7B-7CA8326DEC4A}"/>
    <dgm:cxn modelId="{D8B0187D-AC4B-47D3-872B-0C5E0BB5527E}" srcId="{6D139317-7B51-4401-96E4-379D6B5FABCC}" destId="{6D007C3D-EAFF-4F13-9610-F219F79DF5E2}" srcOrd="0" destOrd="0" parTransId="{D9230AC8-6CE0-415D-A088-D94CB648D59E}" sibTransId="{C118F791-C49C-4A79-A2E8-6E5F5BCC24AA}"/>
    <dgm:cxn modelId="{033E1D80-3E59-4BAD-8361-092EB62BDE26}" srcId="{00ECC3DA-17B7-4883-AF7F-2401843A8BE2}" destId="{6D139317-7B51-4401-96E4-379D6B5FABCC}" srcOrd="1" destOrd="0" parTransId="{B363082E-2FDA-4FDB-AB1C-8C154CEC1967}" sibTransId="{104CA31A-D070-433B-9953-1D0D1EA973DF}"/>
    <dgm:cxn modelId="{F2F37297-2538-4278-B97A-6B85FB0B7906}" type="presOf" srcId="{D70AA9C1-3D5E-4BF1-884A-BC8D8213A562}" destId="{28620E17-D019-41BD-992A-EAA651DE2B28}" srcOrd="0" destOrd="0" presId="urn:microsoft.com/office/officeart/2005/8/layout/list1"/>
    <dgm:cxn modelId="{23FF33B7-E4B4-4CF2-BF15-E7D01A3C64D8}" srcId="{FD833119-46DA-43CA-9619-E1ED05788C7E}" destId="{D70AA9C1-3D5E-4BF1-884A-BC8D8213A562}" srcOrd="0" destOrd="0" parTransId="{192DF293-08EA-4952-83E6-B6156CEE5981}" sibTransId="{42F6F9CC-EC34-4082-AAC2-DB76E1B128AA}"/>
    <dgm:cxn modelId="{2E5157C2-5CBF-4354-A8F2-F4DFEC6093EF}" type="presOf" srcId="{27D94EA5-DEE2-4708-8F17-0FDA38651EB6}" destId="{28620E17-D019-41BD-992A-EAA651DE2B28}" srcOrd="0" destOrd="2" presId="urn:microsoft.com/office/officeart/2005/8/layout/list1"/>
    <dgm:cxn modelId="{1F4A99D3-6CE1-4249-8B1C-CB71936FCE18}" type="presOf" srcId="{CEA854B6-CC8C-43C2-9341-2201E3D878F6}" destId="{28620E17-D019-41BD-992A-EAA651DE2B28}" srcOrd="0" destOrd="1" presId="urn:microsoft.com/office/officeart/2005/8/layout/list1"/>
    <dgm:cxn modelId="{DD523BD5-45F7-4A60-BC62-6EB87DA543ED}" srcId="{3F9CF6BA-4F68-48F1-9CBE-AD3A72E41E1F}" destId="{61C8569D-5D34-4604-BB0E-9BD5C42E49E3}" srcOrd="0" destOrd="0" parTransId="{26C12C0A-F442-4C0B-97C6-6E7288F11402}" sibTransId="{C9E5928A-403C-424D-B8A2-05E84C763FCB}"/>
    <dgm:cxn modelId="{5E0810DC-D438-4E75-9E07-3A1EB3E0E380}" type="presOf" srcId="{FD833119-46DA-43CA-9619-E1ED05788C7E}" destId="{2E492F9B-D678-4287-9AF4-8EA72A496360}" srcOrd="0" destOrd="0" presId="urn:microsoft.com/office/officeart/2005/8/layout/list1"/>
    <dgm:cxn modelId="{AF6E88E7-695C-4632-B424-AAF6CDA9B014}" type="presOf" srcId="{6D139317-7B51-4401-96E4-379D6B5FABCC}" destId="{C5FA3126-3374-43CD-81F8-AF7E53A7A7A6}" srcOrd="0" destOrd="0" presId="urn:microsoft.com/office/officeart/2005/8/layout/list1"/>
    <dgm:cxn modelId="{9C870DF5-BCB3-4848-A818-B4CC127FA209}" type="presOf" srcId="{FD833119-46DA-43CA-9619-E1ED05788C7E}" destId="{B57B671A-FB43-4614-B61B-CD609626DD31}" srcOrd="1"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E389C062-21DD-42DB-A08B-71B19A0A17DA}" type="presParOf" srcId="{3CEF18DA-426E-4F81-81D4-1823B12B70CE}" destId="{6B429F94-DF7A-4F89-92D0-207D22EBEDEC}" srcOrd="4" destOrd="0" presId="urn:microsoft.com/office/officeart/2005/8/layout/list1"/>
    <dgm:cxn modelId="{E60A1995-DFF2-4DAA-9EB8-454D32DC2382}" type="presParOf" srcId="{6B429F94-DF7A-4F89-92D0-207D22EBEDEC}" destId="{C5FA3126-3374-43CD-81F8-AF7E53A7A7A6}" srcOrd="0" destOrd="0" presId="urn:microsoft.com/office/officeart/2005/8/layout/list1"/>
    <dgm:cxn modelId="{D4615F1C-D023-4F13-AFBB-2843D0E1CB4E}" type="presParOf" srcId="{6B429F94-DF7A-4F89-92D0-207D22EBEDEC}" destId="{890A6A05-DE35-4A3C-8052-C714BAC178CA}" srcOrd="1" destOrd="0" presId="urn:microsoft.com/office/officeart/2005/8/layout/list1"/>
    <dgm:cxn modelId="{FA20637A-A904-48DC-BC01-3D88F08A2B22}" type="presParOf" srcId="{3CEF18DA-426E-4F81-81D4-1823B12B70CE}" destId="{6608D86D-ABEC-48C2-B0C8-EDC9C4A3DF1A}" srcOrd="5" destOrd="0" presId="urn:microsoft.com/office/officeart/2005/8/layout/list1"/>
    <dgm:cxn modelId="{7D6C6171-16F8-4B3B-A0E7-5AF90382F7A8}" type="presParOf" srcId="{3CEF18DA-426E-4F81-81D4-1823B12B70CE}" destId="{D36A10F2-C9FC-4ECC-9722-F8A80131CA35}" srcOrd="6" destOrd="0" presId="urn:microsoft.com/office/officeart/2005/8/layout/list1"/>
    <dgm:cxn modelId="{734EEF14-BD5E-4048-AEB9-F609ABBDA125}" type="presParOf" srcId="{3CEF18DA-426E-4F81-81D4-1823B12B70CE}" destId="{FADF9C22-B841-485A-9077-AAF8AEFA3D81}" srcOrd="7" destOrd="0" presId="urn:microsoft.com/office/officeart/2005/8/layout/list1"/>
    <dgm:cxn modelId="{E4C71A84-7AF1-45AA-A00D-661BB14B2237}" type="presParOf" srcId="{3CEF18DA-426E-4F81-81D4-1823B12B70CE}" destId="{410324FE-56F4-4DFB-ACCA-A3E60E7BF30E}" srcOrd="8" destOrd="0" presId="urn:microsoft.com/office/officeart/2005/8/layout/list1"/>
    <dgm:cxn modelId="{10940988-C7F8-4230-A732-2AF87C5C32EB}" type="presParOf" srcId="{410324FE-56F4-4DFB-ACCA-A3E60E7BF30E}" destId="{2E492F9B-D678-4287-9AF4-8EA72A496360}" srcOrd="0" destOrd="0" presId="urn:microsoft.com/office/officeart/2005/8/layout/list1"/>
    <dgm:cxn modelId="{6EE24040-2D45-428C-B01D-D10728F62BDC}" type="presParOf" srcId="{410324FE-56F4-4DFB-ACCA-A3E60E7BF30E}" destId="{B57B671A-FB43-4614-B61B-CD609626DD31}" srcOrd="1" destOrd="0" presId="urn:microsoft.com/office/officeart/2005/8/layout/list1"/>
    <dgm:cxn modelId="{0A882659-08B9-48A9-B119-8F38A602E834}" type="presParOf" srcId="{3CEF18DA-426E-4F81-81D4-1823B12B70CE}" destId="{87820738-D14F-4B5B-B61B-1364E61B1314}" srcOrd="9" destOrd="0" presId="urn:microsoft.com/office/officeart/2005/8/layout/list1"/>
    <dgm:cxn modelId="{50D5632D-4BCE-4569-87C1-A04A7DE19774}" type="presParOf" srcId="{3CEF18DA-426E-4F81-81D4-1823B12B70CE}" destId="{28620E17-D019-41BD-992A-EAA651DE2B2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ECC3DA-17B7-4883-AF7F-2401843A8BE2}"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3F9CF6BA-4F68-48F1-9CBE-AD3A72E41E1F}">
      <dgm:prSet/>
      <dgm:spPr/>
      <dgm:t>
        <a:bodyPr/>
        <a:lstStyle/>
        <a:p>
          <a:r>
            <a:rPr lang="en-US"/>
            <a:t>Annual Goal</a:t>
          </a:r>
          <a:endParaRPr lang="en-US" dirty="0"/>
        </a:p>
      </dgm:t>
    </dgm:pt>
    <dgm:pt modelId="{2AD6D5E6-98C6-4490-ADB7-2C3D36D0F916}" type="parTrans" cxnId="{B9D58244-4E89-4526-8F7E-D805A3B00691}">
      <dgm:prSet/>
      <dgm:spPr/>
      <dgm:t>
        <a:bodyPr/>
        <a:lstStyle/>
        <a:p>
          <a:endParaRPr lang="en-US"/>
        </a:p>
      </dgm:t>
    </dgm:pt>
    <dgm:pt modelId="{F0240EFB-DE33-4EDD-8B37-623545162ABD}" type="sibTrans" cxnId="{B9D58244-4E89-4526-8F7E-D805A3B00691}">
      <dgm:prSet/>
      <dgm:spPr/>
      <dgm:t>
        <a:bodyPr/>
        <a:lstStyle/>
        <a:p>
          <a:endParaRPr lang="en-US"/>
        </a:p>
      </dgm:t>
    </dgm:pt>
    <dgm:pt modelId="{1044733E-FE1D-494A-AF28-DBB77003F9A8}">
      <dgm:prSet/>
      <dgm:spPr/>
      <dgm:t>
        <a:bodyPr/>
        <a:lstStyle/>
        <a:p>
          <a:r>
            <a:rPr lang="en-US" b="0" i="0" u="none" dirty="0"/>
            <a:t>2 Technical Project Management (MS Project Or PM Tool)</a:t>
          </a:r>
          <a:br>
            <a:rPr lang="en-US" b="0" i="0" u="none" dirty="0"/>
          </a:br>
          <a:r>
            <a:rPr lang="en-US" b="0" i="0" u="none" dirty="0"/>
            <a:t>2 Agile training (Scrum, DADM)</a:t>
          </a:r>
          <a:endParaRPr lang="en-US" dirty="0"/>
        </a:p>
      </dgm:t>
    </dgm:pt>
    <dgm:pt modelId="{5D6AA261-7C78-4A5F-BEF1-A75CC85B8A8F}" type="parTrans" cxnId="{54BFE812-3AE2-4911-AC4E-EA6EBCF9BC30}">
      <dgm:prSet/>
      <dgm:spPr/>
      <dgm:t>
        <a:bodyPr/>
        <a:lstStyle/>
        <a:p>
          <a:endParaRPr lang="en-US"/>
        </a:p>
      </dgm:t>
    </dgm:pt>
    <dgm:pt modelId="{552AE804-829C-4D92-9990-BDE0E8F4C540}" type="sibTrans" cxnId="{54BFE812-3AE2-4911-AC4E-EA6EBCF9BC30}">
      <dgm:prSet/>
      <dgm:spPr/>
      <dgm:t>
        <a:bodyPr/>
        <a:lstStyle/>
        <a:p>
          <a:endParaRPr lang="en-US"/>
        </a:p>
      </dgm:t>
    </dgm:pt>
    <dgm:pt modelId="{28867809-A9B1-40C7-8F4C-850796C21721}">
      <dgm:prSet/>
      <dgm:spPr/>
      <dgm:t>
        <a:bodyPr/>
        <a:lstStyle/>
        <a:p>
          <a:r>
            <a:rPr lang="en-US" dirty="0"/>
            <a:t>January KPIs</a:t>
          </a:r>
        </a:p>
      </dgm:t>
    </dgm:pt>
    <dgm:pt modelId="{C9FF6C00-36C6-4249-B563-1F853A3EECDE}" type="parTrans" cxnId="{2C559CAC-2C2D-4313-81D6-2723BA1F5EBE}">
      <dgm:prSet/>
      <dgm:spPr/>
      <dgm:t>
        <a:bodyPr/>
        <a:lstStyle/>
        <a:p>
          <a:endParaRPr lang="en-US"/>
        </a:p>
      </dgm:t>
    </dgm:pt>
    <dgm:pt modelId="{5DAD3E2D-5701-4062-A59F-8BA02409D38B}" type="sibTrans" cxnId="{2C559CAC-2C2D-4313-81D6-2723BA1F5EBE}">
      <dgm:prSet/>
      <dgm:spPr/>
      <dgm:t>
        <a:bodyPr/>
        <a:lstStyle/>
        <a:p>
          <a:endParaRPr lang="en-US"/>
        </a:p>
      </dgm:t>
    </dgm:pt>
    <dgm:pt modelId="{1CFAEEF5-71DF-4514-B944-5B900F62B110}">
      <dgm:prSet/>
      <dgm:spPr/>
      <dgm:t>
        <a:bodyPr/>
        <a:lstStyle/>
        <a:p>
          <a:r>
            <a:rPr lang="en-US" dirty="0"/>
            <a:t>Edu – No meetings</a:t>
          </a:r>
        </a:p>
      </dgm:t>
    </dgm:pt>
    <dgm:pt modelId="{A1FC2D45-DD57-42DB-ADD1-CD0C557EC23F}" type="parTrans" cxnId="{9EC35245-61D2-4599-B051-C867D4827D27}">
      <dgm:prSet/>
      <dgm:spPr/>
      <dgm:t>
        <a:bodyPr/>
        <a:lstStyle/>
        <a:p>
          <a:endParaRPr lang="en-US"/>
        </a:p>
      </dgm:t>
    </dgm:pt>
    <dgm:pt modelId="{AC8B670A-D436-4CC7-8B08-A8687A9F3CE0}" type="sibTrans" cxnId="{9EC35245-61D2-4599-B051-C867D4827D27}">
      <dgm:prSet/>
      <dgm:spPr/>
      <dgm:t>
        <a:bodyPr/>
        <a:lstStyle/>
        <a:p>
          <a:endParaRPr lang="en-US"/>
        </a:p>
      </dgm:t>
    </dgm:pt>
    <dgm:pt modelId="{26710123-A676-48BD-BEAB-0B4902F21BE2}">
      <dgm:prSet/>
      <dgm:spPr/>
      <dgm:t>
        <a:bodyPr/>
        <a:lstStyle/>
        <a:p>
          <a:r>
            <a:rPr lang="en-US" dirty="0"/>
            <a:t>February Goals</a:t>
          </a:r>
        </a:p>
      </dgm:t>
    </dgm:pt>
    <dgm:pt modelId="{5AC505B1-1140-48D1-81F4-6EC97F45F568}" type="parTrans" cxnId="{52B0EA8A-27FE-4118-A23B-176F62652CE8}">
      <dgm:prSet/>
      <dgm:spPr/>
      <dgm:t>
        <a:bodyPr/>
        <a:lstStyle/>
        <a:p>
          <a:endParaRPr lang="en-US"/>
        </a:p>
      </dgm:t>
    </dgm:pt>
    <dgm:pt modelId="{99DF156F-7843-4F65-9F54-171375062718}" type="sibTrans" cxnId="{52B0EA8A-27FE-4118-A23B-176F62652CE8}">
      <dgm:prSet/>
      <dgm:spPr/>
      <dgm:t>
        <a:bodyPr/>
        <a:lstStyle/>
        <a:p>
          <a:endParaRPr lang="en-US"/>
        </a:p>
      </dgm:t>
    </dgm:pt>
    <dgm:pt modelId="{270AEE2F-71A3-4BFE-8811-3C9D3C934A73}">
      <dgm:prSet/>
      <dgm:spPr/>
      <dgm:t>
        <a:bodyPr/>
        <a:lstStyle/>
        <a:p>
          <a:r>
            <a:rPr lang="en-US" dirty="0"/>
            <a:t>Edu -1 Live Virtual Meetings</a:t>
          </a:r>
        </a:p>
      </dgm:t>
    </dgm:pt>
    <dgm:pt modelId="{20EEC873-BAA1-4AB7-9E68-E5B5AAA07D02}" type="parTrans" cxnId="{16751A05-F52F-40DC-B248-981EE28FDFA4}">
      <dgm:prSet/>
      <dgm:spPr/>
      <dgm:t>
        <a:bodyPr/>
        <a:lstStyle/>
        <a:p>
          <a:endParaRPr lang="en-US"/>
        </a:p>
      </dgm:t>
    </dgm:pt>
    <dgm:pt modelId="{9D4CDE4A-CC67-4E59-9FE3-813DF2D69DF0}" type="sibTrans" cxnId="{16751A05-F52F-40DC-B248-981EE28FDFA4}">
      <dgm:prSet/>
      <dgm:spPr/>
      <dgm:t>
        <a:bodyPr/>
        <a:lstStyle/>
        <a:p>
          <a:endParaRPr lang="en-US"/>
        </a:p>
      </dgm:t>
    </dgm:pt>
    <dgm:pt modelId="{B6CCE10C-86BE-4578-8858-594A5EDA599E}">
      <dgm:prSet/>
      <dgm:spPr/>
      <dgm:t>
        <a:bodyPr/>
        <a:lstStyle/>
        <a:p>
          <a:r>
            <a:rPr lang="en-US" dirty="0"/>
            <a:t>Edu -1 Live Virtual Innovation meetings</a:t>
          </a:r>
        </a:p>
      </dgm:t>
    </dgm:pt>
    <dgm:pt modelId="{0204F107-4404-4BD5-BA1E-0AB8EFF8A194}" type="parTrans" cxnId="{8D11983B-478D-4179-8D5D-72DEA2DB9A6D}">
      <dgm:prSet/>
      <dgm:spPr/>
      <dgm:t>
        <a:bodyPr/>
        <a:lstStyle/>
        <a:p>
          <a:endParaRPr lang="en-US"/>
        </a:p>
      </dgm:t>
    </dgm:pt>
    <dgm:pt modelId="{4BF40006-FBAD-42BC-A9DB-93E1A31FFAD6}" type="sibTrans" cxnId="{8D11983B-478D-4179-8D5D-72DEA2DB9A6D}">
      <dgm:prSet/>
      <dgm:spPr/>
      <dgm:t>
        <a:bodyPr/>
        <a:lstStyle/>
        <a:p>
          <a:endParaRPr lang="en-US"/>
        </a:p>
      </dgm:t>
    </dgm:pt>
    <dgm:pt modelId="{B4E37474-A45A-432A-8968-FFAE509E42AA}">
      <dgm:prSet/>
      <dgm:spPr/>
      <dgm:t>
        <a:bodyPr/>
        <a:lstStyle/>
        <a:p>
          <a:r>
            <a:rPr lang="en-US" dirty="0"/>
            <a:t>Edu - 2 Live Virtual Toastmasters Meetings</a:t>
          </a:r>
        </a:p>
      </dgm:t>
    </dgm:pt>
    <dgm:pt modelId="{90DC790B-A955-4A99-B4B3-FD53CD3B01FA}" type="parTrans" cxnId="{BD0ACAE5-B8A6-48C7-BD8A-8769425F6ED5}">
      <dgm:prSet/>
      <dgm:spPr/>
      <dgm:t>
        <a:bodyPr/>
        <a:lstStyle/>
        <a:p>
          <a:endParaRPr lang="en-US"/>
        </a:p>
      </dgm:t>
    </dgm:pt>
    <dgm:pt modelId="{C038871E-DD6E-42BE-89D2-93F1E64C1B34}" type="sibTrans" cxnId="{BD0ACAE5-B8A6-48C7-BD8A-8769425F6ED5}">
      <dgm:prSet/>
      <dgm:spPr/>
      <dgm:t>
        <a:bodyPr/>
        <a:lstStyle/>
        <a:p>
          <a:endParaRPr lang="en-US"/>
        </a:p>
      </dgm:t>
    </dgm:pt>
    <dgm:pt modelId="{3CEF18DA-426E-4F81-81D4-1823B12B70CE}" type="pres">
      <dgm:prSet presAssocID="{00ECC3DA-17B7-4883-AF7F-2401843A8BE2}" presName="linear" presStyleCnt="0">
        <dgm:presLayoutVars>
          <dgm:dir/>
          <dgm:animLvl val="lvl"/>
          <dgm:resizeHandles val="exact"/>
        </dgm:presLayoutVars>
      </dgm:prSet>
      <dgm:spPr/>
    </dgm:pt>
    <dgm:pt modelId="{54FF1FA7-27F8-44C9-8932-6F8433008D56}" type="pres">
      <dgm:prSet presAssocID="{3F9CF6BA-4F68-48F1-9CBE-AD3A72E41E1F}" presName="parentLin" presStyleCnt="0"/>
      <dgm:spPr/>
    </dgm:pt>
    <dgm:pt modelId="{A9DDCD15-7692-4D48-9A6F-E6AE788C52CA}" type="pres">
      <dgm:prSet presAssocID="{3F9CF6BA-4F68-48F1-9CBE-AD3A72E41E1F}" presName="parentLeftMargin" presStyleLbl="node1" presStyleIdx="0" presStyleCnt="3"/>
      <dgm:spPr/>
    </dgm:pt>
    <dgm:pt modelId="{883CB538-CEB8-472C-A248-5956D9BA4774}" type="pres">
      <dgm:prSet presAssocID="{3F9CF6BA-4F68-48F1-9CBE-AD3A72E41E1F}" presName="parentText" presStyleLbl="node1" presStyleIdx="0" presStyleCnt="3">
        <dgm:presLayoutVars>
          <dgm:chMax val="0"/>
          <dgm:bulletEnabled val="1"/>
        </dgm:presLayoutVars>
      </dgm:prSet>
      <dgm:spPr/>
    </dgm:pt>
    <dgm:pt modelId="{3597E81F-4DE9-45F9-A672-8A360D857068}" type="pres">
      <dgm:prSet presAssocID="{3F9CF6BA-4F68-48F1-9CBE-AD3A72E41E1F}" presName="negativeSpace" presStyleCnt="0"/>
      <dgm:spPr/>
    </dgm:pt>
    <dgm:pt modelId="{898A9F7A-DC93-4768-8F18-6224EB66D2AE}" type="pres">
      <dgm:prSet presAssocID="{3F9CF6BA-4F68-48F1-9CBE-AD3A72E41E1F}" presName="childText" presStyleLbl="conFgAcc1" presStyleIdx="0" presStyleCnt="3">
        <dgm:presLayoutVars>
          <dgm:bulletEnabled val="1"/>
        </dgm:presLayoutVars>
      </dgm:prSet>
      <dgm:spPr/>
    </dgm:pt>
    <dgm:pt modelId="{39AA1266-A5E7-42A4-9930-3DFDBCB34910}" type="pres">
      <dgm:prSet presAssocID="{F0240EFB-DE33-4EDD-8B37-623545162ABD}" presName="spaceBetweenRectangles" presStyleCnt="0"/>
      <dgm:spPr/>
    </dgm:pt>
    <dgm:pt modelId="{72B64116-8678-44ED-8E5C-DA41869ED226}" type="pres">
      <dgm:prSet presAssocID="{28867809-A9B1-40C7-8F4C-850796C21721}" presName="parentLin" presStyleCnt="0"/>
      <dgm:spPr/>
    </dgm:pt>
    <dgm:pt modelId="{BA975901-0385-4B29-A7FC-3FAE2462942A}" type="pres">
      <dgm:prSet presAssocID="{28867809-A9B1-40C7-8F4C-850796C21721}" presName="parentLeftMargin" presStyleLbl="node1" presStyleIdx="0" presStyleCnt="3"/>
      <dgm:spPr/>
    </dgm:pt>
    <dgm:pt modelId="{50D99FDE-9C14-4E86-96A5-347FACD73724}" type="pres">
      <dgm:prSet presAssocID="{28867809-A9B1-40C7-8F4C-850796C21721}" presName="parentText" presStyleLbl="node1" presStyleIdx="1" presStyleCnt="3">
        <dgm:presLayoutVars>
          <dgm:chMax val="0"/>
          <dgm:bulletEnabled val="1"/>
        </dgm:presLayoutVars>
      </dgm:prSet>
      <dgm:spPr/>
    </dgm:pt>
    <dgm:pt modelId="{7F1177E7-3DEA-405B-B85B-48BBE136BE0C}" type="pres">
      <dgm:prSet presAssocID="{28867809-A9B1-40C7-8F4C-850796C21721}" presName="negativeSpace" presStyleCnt="0"/>
      <dgm:spPr/>
    </dgm:pt>
    <dgm:pt modelId="{4FC814DE-2981-4128-9DD3-169A37F28F8D}" type="pres">
      <dgm:prSet presAssocID="{28867809-A9B1-40C7-8F4C-850796C21721}" presName="childText" presStyleLbl="conFgAcc1" presStyleIdx="1" presStyleCnt="3">
        <dgm:presLayoutVars>
          <dgm:bulletEnabled val="1"/>
        </dgm:presLayoutVars>
      </dgm:prSet>
      <dgm:spPr/>
    </dgm:pt>
    <dgm:pt modelId="{D9E9D67D-AFB5-4F38-B36D-E62D8603B863}" type="pres">
      <dgm:prSet presAssocID="{5DAD3E2D-5701-4062-A59F-8BA02409D38B}" presName="spaceBetweenRectangles" presStyleCnt="0"/>
      <dgm:spPr/>
    </dgm:pt>
    <dgm:pt modelId="{2B5C7856-E4AD-44E7-8101-4F69164186AD}" type="pres">
      <dgm:prSet presAssocID="{26710123-A676-48BD-BEAB-0B4902F21BE2}" presName="parentLin" presStyleCnt="0"/>
      <dgm:spPr/>
    </dgm:pt>
    <dgm:pt modelId="{FDB46D31-E21D-4ABE-A608-9FBB05D22A28}" type="pres">
      <dgm:prSet presAssocID="{26710123-A676-48BD-BEAB-0B4902F21BE2}" presName="parentLeftMargin" presStyleLbl="node1" presStyleIdx="1" presStyleCnt="3"/>
      <dgm:spPr/>
    </dgm:pt>
    <dgm:pt modelId="{E7302A3A-BFD2-494E-905C-6263BA83339C}" type="pres">
      <dgm:prSet presAssocID="{26710123-A676-48BD-BEAB-0B4902F21BE2}" presName="parentText" presStyleLbl="node1" presStyleIdx="2" presStyleCnt="3">
        <dgm:presLayoutVars>
          <dgm:chMax val="0"/>
          <dgm:bulletEnabled val="1"/>
        </dgm:presLayoutVars>
      </dgm:prSet>
      <dgm:spPr/>
    </dgm:pt>
    <dgm:pt modelId="{55DD9BEF-DEE4-440E-B152-A3C3D51DA2F1}" type="pres">
      <dgm:prSet presAssocID="{26710123-A676-48BD-BEAB-0B4902F21BE2}" presName="negativeSpace" presStyleCnt="0"/>
      <dgm:spPr/>
    </dgm:pt>
    <dgm:pt modelId="{8342C2AB-18A2-4D43-821C-CD31DCAF5C5E}" type="pres">
      <dgm:prSet presAssocID="{26710123-A676-48BD-BEAB-0B4902F21BE2}" presName="childText" presStyleLbl="conFgAcc1" presStyleIdx="2" presStyleCnt="3">
        <dgm:presLayoutVars>
          <dgm:bulletEnabled val="1"/>
        </dgm:presLayoutVars>
      </dgm:prSet>
      <dgm:spPr/>
    </dgm:pt>
  </dgm:ptLst>
  <dgm:cxnLst>
    <dgm:cxn modelId="{16751A05-F52F-40DC-B248-981EE28FDFA4}" srcId="{26710123-A676-48BD-BEAB-0B4902F21BE2}" destId="{270AEE2F-71A3-4BFE-8811-3C9D3C934A73}" srcOrd="0" destOrd="0" parTransId="{20EEC873-BAA1-4AB7-9E68-E5B5AAA07D02}" sibTransId="{9D4CDE4A-CC67-4E59-9FE3-813DF2D69DF0}"/>
    <dgm:cxn modelId="{54BFE812-3AE2-4911-AC4E-EA6EBCF9BC30}" srcId="{3F9CF6BA-4F68-48F1-9CBE-AD3A72E41E1F}" destId="{1044733E-FE1D-494A-AF28-DBB77003F9A8}" srcOrd="0" destOrd="0" parTransId="{5D6AA261-7C78-4A5F-BEF1-A75CC85B8A8F}" sibTransId="{552AE804-829C-4D92-9990-BDE0E8F4C540}"/>
    <dgm:cxn modelId="{DCFB251F-1CA8-4A31-8E75-BE9C72A6CF2B}" type="presOf" srcId="{00ECC3DA-17B7-4883-AF7F-2401843A8BE2}" destId="{3CEF18DA-426E-4F81-81D4-1823B12B70CE}" srcOrd="0" destOrd="0" presId="urn:microsoft.com/office/officeart/2005/8/layout/list1"/>
    <dgm:cxn modelId="{8D11983B-478D-4179-8D5D-72DEA2DB9A6D}" srcId="{26710123-A676-48BD-BEAB-0B4902F21BE2}" destId="{B6CCE10C-86BE-4578-8858-594A5EDA599E}" srcOrd="1" destOrd="0" parTransId="{0204F107-4404-4BD5-BA1E-0AB8EFF8A194}" sibTransId="{4BF40006-FBAD-42BC-A9DB-93E1A31FFAD6}"/>
    <dgm:cxn modelId="{EF26A85C-BD0F-4E1F-8BA6-B4D5C634A96E}" type="presOf" srcId="{26710123-A676-48BD-BEAB-0B4902F21BE2}" destId="{E7302A3A-BFD2-494E-905C-6263BA83339C}" srcOrd="1" destOrd="0" presId="urn:microsoft.com/office/officeart/2005/8/layout/list1"/>
    <dgm:cxn modelId="{C2CDCA61-17F1-452A-BD49-567A879D7808}" type="presOf" srcId="{3F9CF6BA-4F68-48F1-9CBE-AD3A72E41E1F}" destId="{A9DDCD15-7692-4D48-9A6F-E6AE788C52CA}" srcOrd="0" destOrd="0" presId="urn:microsoft.com/office/officeart/2005/8/layout/list1"/>
    <dgm:cxn modelId="{C45BA362-606E-4924-AC19-ED6F92B4EA2D}" type="presOf" srcId="{26710123-A676-48BD-BEAB-0B4902F21BE2}" destId="{FDB46D31-E21D-4ABE-A608-9FBB05D22A28}" srcOrd="0" destOrd="0" presId="urn:microsoft.com/office/officeart/2005/8/layout/list1"/>
    <dgm:cxn modelId="{B9D58244-4E89-4526-8F7E-D805A3B00691}" srcId="{00ECC3DA-17B7-4883-AF7F-2401843A8BE2}" destId="{3F9CF6BA-4F68-48F1-9CBE-AD3A72E41E1F}" srcOrd="0" destOrd="0" parTransId="{2AD6D5E6-98C6-4490-ADB7-2C3D36D0F916}" sibTransId="{F0240EFB-DE33-4EDD-8B37-623545162ABD}"/>
    <dgm:cxn modelId="{9EC35245-61D2-4599-B051-C867D4827D27}" srcId="{28867809-A9B1-40C7-8F4C-850796C21721}" destId="{1CFAEEF5-71DF-4514-B944-5B900F62B110}" srcOrd="0" destOrd="0" parTransId="{A1FC2D45-DD57-42DB-ADD1-CD0C557EC23F}" sibTransId="{AC8B670A-D436-4CC7-8B08-A8687A9F3CE0}"/>
    <dgm:cxn modelId="{41568E47-BD1A-412F-92A0-40859F3D76D3}" type="presOf" srcId="{28867809-A9B1-40C7-8F4C-850796C21721}" destId="{BA975901-0385-4B29-A7FC-3FAE2462942A}" srcOrd="0" destOrd="0" presId="urn:microsoft.com/office/officeart/2005/8/layout/list1"/>
    <dgm:cxn modelId="{C5D9AB67-0713-411D-BF7E-91DFE4ABFFB6}" type="presOf" srcId="{28867809-A9B1-40C7-8F4C-850796C21721}" destId="{50D99FDE-9C14-4E86-96A5-347FACD73724}" srcOrd="1" destOrd="0" presId="urn:microsoft.com/office/officeart/2005/8/layout/list1"/>
    <dgm:cxn modelId="{3FA4F148-E321-48FF-BBD1-BFD0F98314D1}" type="presOf" srcId="{3F9CF6BA-4F68-48F1-9CBE-AD3A72E41E1F}" destId="{883CB538-CEB8-472C-A248-5956D9BA4774}" srcOrd="1" destOrd="0" presId="urn:microsoft.com/office/officeart/2005/8/layout/list1"/>
    <dgm:cxn modelId="{52B0EA8A-27FE-4118-A23B-176F62652CE8}" srcId="{00ECC3DA-17B7-4883-AF7F-2401843A8BE2}" destId="{26710123-A676-48BD-BEAB-0B4902F21BE2}" srcOrd="2" destOrd="0" parTransId="{5AC505B1-1140-48D1-81F4-6EC97F45F568}" sibTransId="{99DF156F-7843-4F65-9F54-171375062718}"/>
    <dgm:cxn modelId="{7C773193-8FF5-472F-BB38-E0ED1FCA0172}" type="presOf" srcId="{1CFAEEF5-71DF-4514-B944-5B900F62B110}" destId="{4FC814DE-2981-4128-9DD3-169A37F28F8D}" srcOrd="0" destOrd="0" presId="urn:microsoft.com/office/officeart/2005/8/layout/list1"/>
    <dgm:cxn modelId="{8993F5A6-CB98-485E-AAFC-D75C118DFA85}" type="presOf" srcId="{B6CCE10C-86BE-4578-8858-594A5EDA599E}" destId="{8342C2AB-18A2-4D43-821C-CD31DCAF5C5E}" srcOrd="0" destOrd="1" presId="urn:microsoft.com/office/officeart/2005/8/layout/list1"/>
    <dgm:cxn modelId="{2C559CAC-2C2D-4313-81D6-2723BA1F5EBE}" srcId="{00ECC3DA-17B7-4883-AF7F-2401843A8BE2}" destId="{28867809-A9B1-40C7-8F4C-850796C21721}" srcOrd="1" destOrd="0" parTransId="{C9FF6C00-36C6-4249-B563-1F853A3EECDE}" sibTransId="{5DAD3E2D-5701-4062-A59F-8BA02409D38B}"/>
    <dgm:cxn modelId="{CD06E0AD-B071-4FE3-83ED-77A14F1978D5}" type="presOf" srcId="{270AEE2F-71A3-4BFE-8811-3C9D3C934A73}" destId="{8342C2AB-18A2-4D43-821C-CD31DCAF5C5E}" srcOrd="0" destOrd="0" presId="urn:microsoft.com/office/officeart/2005/8/layout/list1"/>
    <dgm:cxn modelId="{B1ADB0CF-D88A-4964-B835-D951D5815A88}" type="presOf" srcId="{B4E37474-A45A-432A-8968-FFAE509E42AA}" destId="{8342C2AB-18A2-4D43-821C-CD31DCAF5C5E}" srcOrd="0" destOrd="2" presId="urn:microsoft.com/office/officeart/2005/8/layout/list1"/>
    <dgm:cxn modelId="{BD0ACAE5-B8A6-48C7-BD8A-8769425F6ED5}" srcId="{26710123-A676-48BD-BEAB-0B4902F21BE2}" destId="{B4E37474-A45A-432A-8968-FFAE509E42AA}" srcOrd="2" destOrd="0" parTransId="{90DC790B-A955-4A99-B4B3-FD53CD3B01FA}" sibTransId="{C038871E-DD6E-42BE-89D2-93F1E64C1B34}"/>
    <dgm:cxn modelId="{5FBAACE9-0689-45AE-AE70-78BB5221F892}" type="presOf" srcId="{1044733E-FE1D-494A-AF28-DBB77003F9A8}" destId="{898A9F7A-DC93-4768-8F18-6224EB66D2AE}" srcOrd="0" destOrd="0" presId="urn:microsoft.com/office/officeart/2005/8/layout/list1"/>
    <dgm:cxn modelId="{2FA02B1D-E8E9-447B-9681-8748629738E3}" type="presParOf" srcId="{3CEF18DA-426E-4F81-81D4-1823B12B70CE}" destId="{54FF1FA7-27F8-44C9-8932-6F8433008D56}" srcOrd="0" destOrd="0" presId="urn:microsoft.com/office/officeart/2005/8/layout/list1"/>
    <dgm:cxn modelId="{7C0ED155-973E-4A20-9BFC-8CFDE8C4F373}" type="presParOf" srcId="{54FF1FA7-27F8-44C9-8932-6F8433008D56}" destId="{A9DDCD15-7692-4D48-9A6F-E6AE788C52CA}" srcOrd="0" destOrd="0" presId="urn:microsoft.com/office/officeart/2005/8/layout/list1"/>
    <dgm:cxn modelId="{AED36D95-365D-4C0D-B820-B29B8C1365E2}" type="presParOf" srcId="{54FF1FA7-27F8-44C9-8932-6F8433008D56}" destId="{883CB538-CEB8-472C-A248-5956D9BA4774}" srcOrd="1" destOrd="0" presId="urn:microsoft.com/office/officeart/2005/8/layout/list1"/>
    <dgm:cxn modelId="{9FA2F318-9C1A-4FA1-B121-CF091C684C1E}" type="presParOf" srcId="{3CEF18DA-426E-4F81-81D4-1823B12B70CE}" destId="{3597E81F-4DE9-45F9-A672-8A360D857068}" srcOrd="1" destOrd="0" presId="urn:microsoft.com/office/officeart/2005/8/layout/list1"/>
    <dgm:cxn modelId="{5984E6F2-F802-4525-842D-E6AE9ADE3DFC}" type="presParOf" srcId="{3CEF18DA-426E-4F81-81D4-1823B12B70CE}" destId="{898A9F7A-DC93-4768-8F18-6224EB66D2AE}" srcOrd="2" destOrd="0" presId="urn:microsoft.com/office/officeart/2005/8/layout/list1"/>
    <dgm:cxn modelId="{72E8F528-3D9C-452E-A619-947CF02FE947}" type="presParOf" srcId="{3CEF18DA-426E-4F81-81D4-1823B12B70CE}" destId="{39AA1266-A5E7-42A4-9930-3DFDBCB34910}" srcOrd="3" destOrd="0" presId="urn:microsoft.com/office/officeart/2005/8/layout/list1"/>
    <dgm:cxn modelId="{A1726C98-0A9F-488C-B5DC-82625EE123AB}" type="presParOf" srcId="{3CEF18DA-426E-4F81-81D4-1823B12B70CE}" destId="{72B64116-8678-44ED-8E5C-DA41869ED226}" srcOrd="4" destOrd="0" presId="urn:microsoft.com/office/officeart/2005/8/layout/list1"/>
    <dgm:cxn modelId="{FD66F80E-6808-47C2-AF6B-BABF903CBBE8}" type="presParOf" srcId="{72B64116-8678-44ED-8E5C-DA41869ED226}" destId="{BA975901-0385-4B29-A7FC-3FAE2462942A}" srcOrd="0" destOrd="0" presId="urn:microsoft.com/office/officeart/2005/8/layout/list1"/>
    <dgm:cxn modelId="{9125BFC7-9BDC-4B40-A24C-668852A4F92F}" type="presParOf" srcId="{72B64116-8678-44ED-8E5C-DA41869ED226}" destId="{50D99FDE-9C14-4E86-96A5-347FACD73724}" srcOrd="1" destOrd="0" presId="urn:microsoft.com/office/officeart/2005/8/layout/list1"/>
    <dgm:cxn modelId="{DB345046-5457-4869-B2DF-B9D26C167797}" type="presParOf" srcId="{3CEF18DA-426E-4F81-81D4-1823B12B70CE}" destId="{7F1177E7-3DEA-405B-B85B-48BBE136BE0C}" srcOrd="5" destOrd="0" presId="urn:microsoft.com/office/officeart/2005/8/layout/list1"/>
    <dgm:cxn modelId="{76BF6C5A-7A24-4BAC-97FA-D0A4866CCF78}" type="presParOf" srcId="{3CEF18DA-426E-4F81-81D4-1823B12B70CE}" destId="{4FC814DE-2981-4128-9DD3-169A37F28F8D}" srcOrd="6" destOrd="0" presId="urn:microsoft.com/office/officeart/2005/8/layout/list1"/>
    <dgm:cxn modelId="{B4700A25-600E-4E65-80B8-FEDC2F24CDA0}" type="presParOf" srcId="{3CEF18DA-426E-4F81-81D4-1823B12B70CE}" destId="{D9E9D67D-AFB5-4F38-B36D-E62D8603B863}" srcOrd="7" destOrd="0" presId="urn:microsoft.com/office/officeart/2005/8/layout/list1"/>
    <dgm:cxn modelId="{493C59EB-8332-4B6D-80DA-385EB6A25ED2}" type="presParOf" srcId="{3CEF18DA-426E-4F81-81D4-1823B12B70CE}" destId="{2B5C7856-E4AD-44E7-8101-4F69164186AD}" srcOrd="8" destOrd="0" presId="urn:microsoft.com/office/officeart/2005/8/layout/list1"/>
    <dgm:cxn modelId="{D77F7237-57C8-4B59-82D2-53225000E69C}" type="presParOf" srcId="{2B5C7856-E4AD-44E7-8101-4F69164186AD}" destId="{FDB46D31-E21D-4ABE-A608-9FBB05D22A28}" srcOrd="0" destOrd="0" presId="urn:microsoft.com/office/officeart/2005/8/layout/list1"/>
    <dgm:cxn modelId="{522DDF05-48E1-433C-B2A4-B191702762F8}" type="presParOf" srcId="{2B5C7856-E4AD-44E7-8101-4F69164186AD}" destId="{E7302A3A-BFD2-494E-905C-6263BA83339C}" srcOrd="1" destOrd="0" presId="urn:microsoft.com/office/officeart/2005/8/layout/list1"/>
    <dgm:cxn modelId="{50808BD0-36D3-44CE-A089-ED1A99CE1CD6}" type="presParOf" srcId="{3CEF18DA-426E-4F81-81D4-1823B12B70CE}" destId="{55DD9BEF-DEE4-440E-B152-A3C3D51DA2F1}" srcOrd="9" destOrd="0" presId="urn:microsoft.com/office/officeart/2005/8/layout/list1"/>
    <dgm:cxn modelId="{57E699A5-6459-47EF-945D-FCE7B2164231}" type="presParOf" srcId="{3CEF18DA-426E-4F81-81D4-1823B12B70CE}" destId="{8342C2AB-18A2-4D43-821C-CD31DCAF5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F11A-CBB5-42D1-83C3-07D20E42078B}">
      <dsp:nvSpPr>
        <dsp:cNvPr id="0" name=""/>
        <dsp:cNvSpPr/>
      </dsp:nvSpPr>
      <dsp:spPr>
        <a:xfrm>
          <a:off x="0" y="96823"/>
          <a:ext cx="10809577" cy="51480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Open Meeting</a:t>
          </a:r>
        </a:p>
      </dsp:txBody>
      <dsp:txXfrm>
        <a:off x="25130" y="121953"/>
        <a:ext cx="10759317" cy="464540"/>
      </dsp:txXfrm>
    </dsp:sp>
    <dsp:sp modelId="{AA56EE65-BFC6-46CB-95A5-AF91CDA0DF09}">
      <dsp:nvSpPr>
        <dsp:cNvPr id="0" name=""/>
        <dsp:cNvSpPr/>
      </dsp:nvSpPr>
      <dsp:spPr>
        <a:xfrm>
          <a:off x="0" y="611623"/>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611623"/>
        <a:ext cx="10809577" cy="364320"/>
      </dsp:txXfrm>
    </dsp:sp>
    <dsp:sp modelId="{8033DBC3-6D2F-4333-8EF6-D85579F63E6C}">
      <dsp:nvSpPr>
        <dsp:cNvPr id="0" name=""/>
        <dsp:cNvSpPr/>
      </dsp:nvSpPr>
      <dsp:spPr>
        <a:xfrm>
          <a:off x="0" y="975943"/>
          <a:ext cx="10809577" cy="514800"/>
        </a:xfrm>
        <a:prstGeom prst="roundRect">
          <a:avLst/>
        </a:prstGeom>
        <a:solidFill>
          <a:schemeClr val="accent5">
            <a:shade val="50000"/>
            <a:hueOff val="316834"/>
            <a:satOff val="-35553"/>
            <a:lumOff val="264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Review &amp; Approve Prior </a:t>
          </a:r>
          <a:r>
            <a:rPr lang="en-US" sz="2200" kern="1200" dirty="0" err="1"/>
            <a:t>BoD</a:t>
          </a:r>
          <a:r>
            <a:rPr lang="en-US" sz="2200" kern="1200" dirty="0"/>
            <a:t> Meeting Minutes</a:t>
          </a:r>
        </a:p>
      </dsp:txBody>
      <dsp:txXfrm>
        <a:off x="25130" y="1001073"/>
        <a:ext cx="10759317" cy="464540"/>
      </dsp:txXfrm>
    </dsp:sp>
    <dsp:sp modelId="{A8890882-11C4-47E8-A7A8-6A565D4B372A}">
      <dsp:nvSpPr>
        <dsp:cNvPr id="0" name=""/>
        <dsp:cNvSpPr/>
      </dsp:nvSpPr>
      <dsp:spPr>
        <a:xfrm>
          <a:off x="0" y="1490744"/>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1490744"/>
        <a:ext cx="10809577" cy="364320"/>
      </dsp:txXfrm>
    </dsp:sp>
    <dsp:sp modelId="{8D70A973-F093-40DB-A6F7-F953FC40A220}">
      <dsp:nvSpPr>
        <dsp:cNvPr id="0" name=""/>
        <dsp:cNvSpPr/>
      </dsp:nvSpPr>
      <dsp:spPr>
        <a:xfrm>
          <a:off x="0" y="1855064"/>
          <a:ext cx="10809577" cy="514800"/>
        </a:xfrm>
        <a:prstGeom prst="roundRect">
          <a:avLst/>
        </a:prstGeom>
        <a:solidFill>
          <a:schemeClr val="accent5">
            <a:shade val="50000"/>
            <a:hueOff val="633668"/>
            <a:satOff val="-71106"/>
            <a:lumOff val="528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Agenda</a:t>
          </a:r>
        </a:p>
      </dsp:txBody>
      <dsp:txXfrm>
        <a:off x="25130" y="1880194"/>
        <a:ext cx="10759317" cy="464540"/>
      </dsp:txXfrm>
    </dsp:sp>
    <dsp:sp modelId="{867CA051-0BAE-40DB-8921-C8B7FCC192CE}">
      <dsp:nvSpPr>
        <dsp:cNvPr id="0" name=""/>
        <dsp:cNvSpPr/>
      </dsp:nvSpPr>
      <dsp:spPr>
        <a:xfrm>
          <a:off x="0" y="2369864"/>
          <a:ext cx="10809577" cy="168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Org Changes</a:t>
          </a:r>
        </a:p>
        <a:p>
          <a:pPr marL="171450" lvl="1" indent="-171450" algn="l" defTabSz="755650">
            <a:lnSpc>
              <a:spcPct val="90000"/>
            </a:lnSpc>
            <a:spcBef>
              <a:spcPct val="0"/>
            </a:spcBef>
            <a:spcAft>
              <a:spcPct val="20000"/>
            </a:spcAft>
            <a:buChar char="•"/>
          </a:pPr>
          <a:r>
            <a:rPr lang="en-US" sz="1700" kern="1200" dirty="0"/>
            <a:t>Volunteer Appreciation</a:t>
          </a:r>
        </a:p>
        <a:p>
          <a:pPr marL="171450" lvl="1" indent="-171450" algn="l" defTabSz="755650">
            <a:lnSpc>
              <a:spcPct val="90000"/>
            </a:lnSpc>
            <a:spcBef>
              <a:spcPct val="0"/>
            </a:spcBef>
            <a:spcAft>
              <a:spcPct val="20000"/>
            </a:spcAft>
            <a:buChar char="•"/>
          </a:pPr>
          <a:r>
            <a:rPr lang="en-US" sz="1700" kern="1200" dirty="0"/>
            <a:t>Budget</a:t>
          </a:r>
        </a:p>
        <a:p>
          <a:pPr marL="171450" lvl="1" indent="-171450" algn="l" defTabSz="755650">
            <a:lnSpc>
              <a:spcPct val="90000"/>
            </a:lnSpc>
            <a:spcBef>
              <a:spcPct val="0"/>
            </a:spcBef>
            <a:spcAft>
              <a:spcPct val="20000"/>
            </a:spcAft>
            <a:buChar char="•"/>
          </a:pPr>
          <a:r>
            <a:rPr lang="en-US" sz="1700" kern="1200" dirty="0"/>
            <a:t>Prof Dev Day/Week</a:t>
          </a:r>
        </a:p>
        <a:p>
          <a:pPr marL="171450" lvl="1" indent="-171450" algn="l" defTabSz="755650">
            <a:lnSpc>
              <a:spcPct val="90000"/>
            </a:lnSpc>
            <a:spcBef>
              <a:spcPct val="0"/>
            </a:spcBef>
            <a:spcAft>
              <a:spcPct val="20000"/>
            </a:spcAft>
            <a:buChar char="•"/>
          </a:pPr>
          <a:r>
            <a:rPr lang="en-US" sz="1700" kern="1200" dirty="0"/>
            <a:t>25</a:t>
          </a:r>
          <a:r>
            <a:rPr lang="en-US" sz="1700" kern="1200" baseline="30000" dirty="0"/>
            <a:t>th</a:t>
          </a:r>
          <a:r>
            <a:rPr lang="en-US" sz="1700" kern="1200" dirty="0"/>
            <a:t> Anniversary</a:t>
          </a:r>
        </a:p>
        <a:p>
          <a:pPr marL="171450" lvl="1" indent="-171450" algn="l" defTabSz="755650">
            <a:lnSpc>
              <a:spcPct val="90000"/>
            </a:lnSpc>
            <a:spcBef>
              <a:spcPct val="0"/>
            </a:spcBef>
            <a:spcAft>
              <a:spcPct val="20000"/>
            </a:spcAft>
            <a:buChar char="•"/>
          </a:pPr>
          <a:r>
            <a:rPr lang="en-US" sz="1700" kern="1200" dirty="0"/>
            <a:t>Review Core Services</a:t>
          </a:r>
        </a:p>
      </dsp:txBody>
      <dsp:txXfrm>
        <a:off x="0" y="2369864"/>
        <a:ext cx="10809577" cy="1684980"/>
      </dsp:txXfrm>
    </dsp:sp>
    <dsp:sp modelId="{AFAA5900-53CF-490F-A0CB-E8CD9E439D7E}">
      <dsp:nvSpPr>
        <dsp:cNvPr id="0" name=""/>
        <dsp:cNvSpPr/>
      </dsp:nvSpPr>
      <dsp:spPr>
        <a:xfrm>
          <a:off x="0" y="4054844"/>
          <a:ext cx="10809577" cy="514800"/>
        </a:xfrm>
        <a:prstGeom prst="roundRect">
          <a:avLst/>
        </a:prstGeom>
        <a:solidFill>
          <a:schemeClr val="accent5">
            <a:shade val="50000"/>
            <a:hueOff val="316834"/>
            <a:satOff val="-35553"/>
            <a:lumOff val="264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Approve Agenda</a:t>
          </a:r>
        </a:p>
      </dsp:txBody>
      <dsp:txXfrm>
        <a:off x="25130" y="4079974"/>
        <a:ext cx="10759317" cy="464540"/>
      </dsp:txXfrm>
    </dsp:sp>
    <dsp:sp modelId="{F9676BDB-752F-42A5-B867-A50DBB694B42}">
      <dsp:nvSpPr>
        <dsp:cNvPr id="0" name=""/>
        <dsp:cNvSpPr/>
      </dsp:nvSpPr>
      <dsp:spPr>
        <a:xfrm>
          <a:off x="0" y="4569644"/>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4569644"/>
        <a:ext cx="10809577" cy="3643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62021"/>
          <a:ext cx="10713102" cy="1669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16560" rIns="831456" bIns="142240" numCol="1" spcCol="1270" anchor="t" anchorCtr="0">
          <a:noAutofit/>
        </a:bodyPr>
        <a:lstStyle/>
        <a:p>
          <a:pPr marL="228600" lvl="1" indent="-228600" algn="l" defTabSz="889000">
            <a:lnSpc>
              <a:spcPct val="90000"/>
            </a:lnSpc>
            <a:spcBef>
              <a:spcPct val="0"/>
            </a:spcBef>
            <a:spcAft>
              <a:spcPct val="15000"/>
            </a:spcAft>
            <a:buChar char="•"/>
          </a:pPr>
          <a:r>
            <a:rPr lang="en-US" sz="2000" b="0" i="0" u="none" kern="1200" dirty="0"/>
            <a:t>VP Comms: Enhance newsletters based on data and have these letters automated to members and returning members</a:t>
          </a:r>
          <a:endParaRPr lang="en-US" sz="2000" kern="1200" dirty="0"/>
        </a:p>
        <a:p>
          <a:pPr marL="228600" lvl="1" indent="-228600" algn="l" defTabSz="889000">
            <a:lnSpc>
              <a:spcPct val="90000"/>
            </a:lnSpc>
            <a:spcBef>
              <a:spcPct val="0"/>
            </a:spcBef>
            <a:spcAft>
              <a:spcPct val="15000"/>
            </a:spcAft>
            <a:buChar char="•"/>
          </a:pPr>
          <a:r>
            <a:rPr lang="en-US" sz="2000" b="0" i="0" u="none" kern="1200" dirty="0"/>
            <a:t>VP Ops: Website with Contact Details, Roles &amp; Responsibilities, Monthly Board Meeting Minutes, Newsletters and Calendar of Events</a:t>
          </a:r>
          <a:endParaRPr lang="en-US" sz="2000" kern="1200" dirty="0"/>
        </a:p>
      </dsp:txBody>
      <dsp:txXfrm>
        <a:off x="0" y="362021"/>
        <a:ext cx="10713102" cy="1669500"/>
      </dsp:txXfrm>
    </dsp:sp>
    <dsp:sp modelId="{883CB538-CEB8-472C-A248-5956D9BA4774}">
      <dsp:nvSpPr>
        <dsp:cNvPr id="0" name=""/>
        <dsp:cNvSpPr/>
      </dsp:nvSpPr>
      <dsp:spPr>
        <a:xfrm>
          <a:off x="535655" y="66821"/>
          <a:ext cx="749917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89000">
            <a:lnSpc>
              <a:spcPct val="90000"/>
            </a:lnSpc>
            <a:spcBef>
              <a:spcPct val="0"/>
            </a:spcBef>
            <a:spcAft>
              <a:spcPct val="35000"/>
            </a:spcAft>
            <a:buNone/>
          </a:pPr>
          <a:r>
            <a:rPr lang="en-US" sz="2000" kern="1200"/>
            <a:t>Annual Goal</a:t>
          </a:r>
          <a:endParaRPr lang="en-US" sz="2000" kern="1200" dirty="0"/>
        </a:p>
      </dsp:txBody>
      <dsp:txXfrm>
        <a:off x="564476" y="95642"/>
        <a:ext cx="7441529" cy="532758"/>
      </dsp:txXfrm>
    </dsp:sp>
    <dsp:sp modelId="{D36A10F2-C9FC-4ECC-9722-F8A80131CA35}">
      <dsp:nvSpPr>
        <dsp:cNvPr id="0" name=""/>
        <dsp:cNvSpPr/>
      </dsp:nvSpPr>
      <dsp:spPr>
        <a:xfrm>
          <a:off x="0" y="2434721"/>
          <a:ext cx="10713102" cy="834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16560" rIns="83145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Edu – No meetings</a:t>
          </a:r>
        </a:p>
      </dsp:txBody>
      <dsp:txXfrm>
        <a:off x="0" y="2434721"/>
        <a:ext cx="10713102" cy="834750"/>
      </dsp:txXfrm>
    </dsp:sp>
    <dsp:sp modelId="{890A6A05-DE35-4A3C-8052-C714BAC178CA}">
      <dsp:nvSpPr>
        <dsp:cNvPr id="0" name=""/>
        <dsp:cNvSpPr/>
      </dsp:nvSpPr>
      <dsp:spPr>
        <a:xfrm>
          <a:off x="535655" y="2139521"/>
          <a:ext cx="749917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89000">
            <a:lnSpc>
              <a:spcPct val="90000"/>
            </a:lnSpc>
            <a:spcBef>
              <a:spcPct val="0"/>
            </a:spcBef>
            <a:spcAft>
              <a:spcPct val="35000"/>
            </a:spcAft>
            <a:buNone/>
          </a:pPr>
          <a:r>
            <a:rPr lang="en-US" sz="2000" kern="1200" dirty="0"/>
            <a:t>January KPIs</a:t>
          </a:r>
        </a:p>
      </dsp:txBody>
      <dsp:txXfrm>
        <a:off x="564476" y="2168342"/>
        <a:ext cx="7441529" cy="532758"/>
      </dsp:txXfrm>
    </dsp:sp>
    <dsp:sp modelId="{28620E17-D019-41BD-992A-EAA651DE2B28}">
      <dsp:nvSpPr>
        <dsp:cNvPr id="0" name=""/>
        <dsp:cNvSpPr/>
      </dsp:nvSpPr>
      <dsp:spPr>
        <a:xfrm>
          <a:off x="0" y="3672672"/>
          <a:ext cx="10713102" cy="1449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16560" rIns="83145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Edu -1 Live Virtual Meetings</a:t>
          </a:r>
        </a:p>
        <a:p>
          <a:pPr marL="228600" lvl="1" indent="-228600" algn="l" defTabSz="889000">
            <a:lnSpc>
              <a:spcPct val="90000"/>
            </a:lnSpc>
            <a:spcBef>
              <a:spcPct val="0"/>
            </a:spcBef>
            <a:spcAft>
              <a:spcPct val="15000"/>
            </a:spcAft>
            <a:buChar char="•"/>
          </a:pPr>
          <a:r>
            <a:rPr lang="en-US" sz="2000" kern="1200" dirty="0"/>
            <a:t>Edu -1 Live Virtual Innovation meetings</a:t>
          </a:r>
        </a:p>
        <a:p>
          <a:pPr marL="228600" lvl="1" indent="-228600" algn="l" defTabSz="889000">
            <a:lnSpc>
              <a:spcPct val="90000"/>
            </a:lnSpc>
            <a:spcBef>
              <a:spcPct val="0"/>
            </a:spcBef>
            <a:spcAft>
              <a:spcPct val="15000"/>
            </a:spcAft>
            <a:buChar char="•"/>
          </a:pPr>
          <a:r>
            <a:rPr lang="en-US" sz="2000" kern="1200" dirty="0"/>
            <a:t>Edu - 2 Live Virtual Toastmasters Meetings</a:t>
          </a:r>
        </a:p>
      </dsp:txBody>
      <dsp:txXfrm>
        <a:off x="0" y="3672672"/>
        <a:ext cx="10713102" cy="1449000"/>
      </dsp:txXfrm>
    </dsp:sp>
    <dsp:sp modelId="{B57B671A-FB43-4614-B61B-CD609626DD31}">
      <dsp:nvSpPr>
        <dsp:cNvPr id="0" name=""/>
        <dsp:cNvSpPr/>
      </dsp:nvSpPr>
      <dsp:spPr>
        <a:xfrm>
          <a:off x="535655" y="3377472"/>
          <a:ext cx="749917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89000">
            <a:lnSpc>
              <a:spcPct val="90000"/>
            </a:lnSpc>
            <a:spcBef>
              <a:spcPct val="0"/>
            </a:spcBef>
            <a:spcAft>
              <a:spcPct val="35000"/>
            </a:spcAft>
            <a:buNone/>
          </a:pPr>
          <a:r>
            <a:rPr lang="en-US" sz="2000" kern="1200" dirty="0"/>
            <a:t>February Goals</a:t>
          </a:r>
        </a:p>
      </dsp:txBody>
      <dsp:txXfrm>
        <a:off x="564476" y="3406293"/>
        <a:ext cx="7441529" cy="5327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15785"/>
          <a:ext cx="10713102" cy="14222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Comms:  Send letters to new members and new credential holders and recognize them during meetings, as well as on all of our social meeting platforms, in the newsletters</a:t>
          </a:r>
          <a:endParaRPr lang="en-US" sz="2100" kern="1200" dirty="0"/>
        </a:p>
      </dsp:txBody>
      <dsp:txXfrm>
        <a:off x="0" y="415785"/>
        <a:ext cx="10713102" cy="1422225"/>
      </dsp:txXfrm>
    </dsp:sp>
    <dsp:sp modelId="{883CB538-CEB8-472C-A248-5956D9BA4774}">
      <dsp:nvSpPr>
        <dsp:cNvPr id="0" name=""/>
        <dsp:cNvSpPr/>
      </dsp:nvSpPr>
      <dsp:spPr>
        <a:xfrm>
          <a:off x="535655" y="105825"/>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a:t>Annual Goal</a:t>
          </a:r>
          <a:endParaRPr lang="en-US" sz="2100" kern="1200" dirty="0"/>
        </a:p>
      </dsp:txBody>
      <dsp:txXfrm>
        <a:off x="565917" y="136087"/>
        <a:ext cx="7438647" cy="559396"/>
      </dsp:txXfrm>
    </dsp:sp>
    <dsp:sp modelId="{4FC814DE-2981-4128-9DD3-169A37F28F8D}">
      <dsp:nvSpPr>
        <dsp:cNvPr id="0" name=""/>
        <dsp:cNvSpPr/>
      </dsp:nvSpPr>
      <dsp:spPr>
        <a:xfrm>
          <a:off x="0" y="2261370"/>
          <a:ext cx="10713102" cy="87648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 No meetings</a:t>
          </a:r>
        </a:p>
      </dsp:txBody>
      <dsp:txXfrm>
        <a:off x="0" y="2261370"/>
        <a:ext cx="10713102" cy="876487"/>
      </dsp:txXfrm>
    </dsp:sp>
    <dsp:sp modelId="{50D99FDE-9C14-4E86-96A5-347FACD73724}">
      <dsp:nvSpPr>
        <dsp:cNvPr id="0" name=""/>
        <dsp:cNvSpPr/>
      </dsp:nvSpPr>
      <dsp:spPr>
        <a:xfrm>
          <a:off x="535655" y="1951410"/>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January KPIs</a:t>
          </a:r>
        </a:p>
      </dsp:txBody>
      <dsp:txXfrm>
        <a:off x="565917" y="1981672"/>
        <a:ext cx="7438647" cy="559396"/>
      </dsp:txXfrm>
    </dsp:sp>
    <dsp:sp modelId="{8342C2AB-18A2-4D43-821C-CD31DCAF5C5E}">
      <dsp:nvSpPr>
        <dsp:cNvPr id="0" name=""/>
        <dsp:cNvSpPr/>
      </dsp:nvSpPr>
      <dsp:spPr>
        <a:xfrm>
          <a:off x="0" y="3561218"/>
          <a:ext cx="10713102" cy="152144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-1 Live Virtual Meetings</a:t>
          </a:r>
        </a:p>
        <a:p>
          <a:pPr marL="228600" lvl="1" indent="-228600" algn="l" defTabSz="933450">
            <a:lnSpc>
              <a:spcPct val="90000"/>
            </a:lnSpc>
            <a:spcBef>
              <a:spcPct val="0"/>
            </a:spcBef>
            <a:spcAft>
              <a:spcPct val="15000"/>
            </a:spcAft>
            <a:buChar char="•"/>
          </a:pPr>
          <a:r>
            <a:rPr lang="en-US" sz="2100" kern="1200" dirty="0"/>
            <a:t>Edu -1 Live Virtual Innovation meetings</a:t>
          </a:r>
        </a:p>
        <a:p>
          <a:pPr marL="228600" lvl="1" indent="-228600" algn="l" defTabSz="933450">
            <a:lnSpc>
              <a:spcPct val="90000"/>
            </a:lnSpc>
            <a:spcBef>
              <a:spcPct val="0"/>
            </a:spcBef>
            <a:spcAft>
              <a:spcPct val="15000"/>
            </a:spcAft>
            <a:buChar char="•"/>
          </a:pPr>
          <a:r>
            <a:rPr lang="en-US" sz="2100" kern="1200" dirty="0"/>
            <a:t>Edu - 2 Live Virtual Toastmasters Meetings</a:t>
          </a:r>
        </a:p>
      </dsp:txBody>
      <dsp:txXfrm>
        <a:off x="0" y="3561218"/>
        <a:ext cx="10713102" cy="1521449"/>
      </dsp:txXfrm>
    </dsp:sp>
    <dsp:sp modelId="{E7302A3A-BFD2-494E-905C-6263BA83339C}">
      <dsp:nvSpPr>
        <dsp:cNvPr id="0" name=""/>
        <dsp:cNvSpPr/>
      </dsp:nvSpPr>
      <dsp:spPr>
        <a:xfrm>
          <a:off x="535655" y="3251258"/>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February Goals</a:t>
          </a:r>
        </a:p>
      </dsp:txBody>
      <dsp:txXfrm>
        <a:off x="565917" y="3281520"/>
        <a:ext cx="7438647" cy="5593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548085"/>
          <a:ext cx="10713102" cy="11576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Comms: Enhance Website with Contact Details, Roles &amp; Responsibilities, Monthly Board Meeting Minutes, Newsletters and Calendar of Events</a:t>
          </a:r>
          <a:endParaRPr lang="en-US" sz="2100" kern="1200" dirty="0"/>
        </a:p>
      </dsp:txBody>
      <dsp:txXfrm>
        <a:off x="0" y="548085"/>
        <a:ext cx="10713102" cy="1157625"/>
      </dsp:txXfrm>
    </dsp:sp>
    <dsp:sp modelId="{883CB538-CEB8-472C-A248-5956D9BA4774}">
      <dsp:nvSpPr>
        <dsp:cNvPr id="0" name=""/>
        <dsp:cNvSpPr/>
      </dsp:nvSpPr>
      <dsp:spPr>
        <a:xfrm>
          <a:off x="535655" y="238125"/>
          <a:ext cx="7499171"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a:t>Annual Goal</a:t>
          </a:r>
          <a:endParaRPr lang="en-US" sz="2100" kern="1200" dirty="0"/>
        </a:p>
      </dsp:txBody>
      <dsp:txXfrm>
        <a:off x="565917" y="268387"/>
        <a:ext cx="7438647" cy="559396"/>
      </dsp:txXfrm>
    </dsp:sp>
    <dsp:sp modelId="{D36A10F2-C9FC-4ECC-9722-F8A80131CA35}">
      <dsp:nvSpPr>
        <dsp:cNvPr id="0" name=""/>
        <dsp:cNvSpPr/>
      </dsp:nvSpPr>
      <dsp:spPr>
        <a:xfrm>
          <a:off x="0" y="2129070"/>
          <a:ext cx="10713102" cy="87648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 No meetings</a:t>
          </a:r>
        </a:p>
      </dsp:txBody>
      <dsp:txXfrm>
        <a:off x="0" y="2129070"/>
        <a:ext cx="10713102" cy="876487"/>
      </dsp:txXfrm>
    </dsp:sp>
    <dsp:sp modelId="{890A6A05-DE35-4A3C-8052-C714BAC178CA}">
      <dsp:nvSpPr>
        <dsp:cNvPr id="0" name=""/>
        <dsp:cNvSpPr/>
      </dsp:nvSpPr>
      <dsp:spPr>
        <a:xfrm>
          <a:off x="535655" y="1819110"/>
          <a:ext cx="7499171"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January KPIs</a:t>
          </a:r>
        </a:p>
      </dsp:txBody>
      <dsp:txXfrm>
        <a:off x="565917" y="1849372"/>
        <a:ext cx="7438647" cy="559396"/>
      </dsp:txXfrm>
    </dsp:sp>
    <dsp:sp modelId="{28620E17-D019-41BD-992A-EAA651DE2B28}">
      <dsp:nvSpPr>
        <dsp:cNvPr id="0" name=""/>
        <dsp:cNvSpPr/>
      </dsp:nvSpPr>
      <dsp:spPr>
        <a:xfrm>
          <a:off x="0" y="3428918"/>
          <a:ext cx="10713102" cy="15214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-1 Live Virtual Meetings</a:t>
          </a:r>
        </a:p>
        <a:p>
          <a:pPr marL="228600" lvl="1" indent="-228600" algn="l" defTabSz="933450">
            <a:lnSpc>
              <a:spcPct val="90000"/>
            </a:lnSpc>
            <a:spcBef>
              <a:spcPct val="0"/>
            </a:spcBef>
            <a:spcAft>
              <a:spcPct val="15000"/>
            </a:spcAft>
            <a:buChar char="•"/>
          </a:pPr>
          <a:r>
            <a:rPr lang="en-US" sz="2100" kern="1200" dirty="0"/>
            <a:t>Edu -1 Live Virtual Innovation meetings</a:t>
          </a:r>
        </a:p>
        <a:p>
          <a:pPr marL="228600" lvl="1" indent="-228600" algn="l" defTabSz="933450">
            <a:lnSpc>
              <a:spcPct val="90000"/>
            </a:lnSpc>
            <a:spcBef>
              <a:spcPct val="0"/>
            </a:spcBef>
            <a:spcAft>
              <a:spcPct val="15000"/>
            </a:spcAft>
            <a:buChar char="•"/>
          </a:pPr>
          <a:r>
            <a:rPr lang="en-US" sz="2100" kern="1200" dirty="0"/>
            <a:t>Edu - 2 Live Virtual Toastmasters Meetings</a:t>
          </a:r>
        </a:p>
      </dsp:txBody>
      <dsp:txXfrm>
        <a:off x="0" y="3428918"/>
        <a:ext cx="10713102" cy="1521449"/>
      </dsp:txXfrm>
    </dsp:sp>
    <dsp:sp modelId="{B57B671A-FB43-4614-B61B-CD609626DD31}">
      <dsp:nvSpPr>
        <dsp:cNvPr id="0" name=""/>
        <dsp:cNvSpPr/>
      </dsp:nvSpPr>
      <dsp:spPr>
        <a:xfrm>
          <a:off x="535655" y="3118958"/>
          <a:ext cx="7499171"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February Goals</a:t>
          </a:r>
        </a:p>
      </dsp:txBody>
      <dsp:txXfrm>
        <a:off x="565917" y="3149220"/>
        <a:ext cx="7438647" cy="5593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33324"/>
          <a:ext cx="10713102" cy="1247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VP Comms: Target Charlottesvile market </a:t>
          </a:r>
          <a:endParaRPr lang="en-US" sz="2200" kern="1200" dirty="0"/>
        </a:p>
        <a:p>
          <a:pPr marL="228600" lvl="1" indent="-228600" algn="l" defTabSz="977900">
            <a:lnSpc>
              <a:spcPct val="90000"/>
            </a:lnSpc>
            <a:spcBef>
              <a:spcPct val="0"/>
            </a:spcBef>
            <a:spcAft>
              <a:spcPct val="15000"/>
            </a:spcAft>
            <a:buChar char="•"/>
          </a:pPr>
          <a:r>
            <a:rPr lang="en-US" sz="2200" kern="1200" dirty="0"/>
            <a:t>VP Ops - Create a Slack channel or other non-email option</a:t>
          </a:r>
        </a:p>
      </dsp:txBody>
      <dsp:txXfrm>
        <a:off x="0" y="433324"/>
        <a:ext cx="10713102" cy="1247400"/>
      </dsp:txXfrm>
    </dsp:sp>
    <dsp:sp modelId="{883CB538-CEB8-472C-A248-5956D9BA4774}">
      <dsp:nvSpPr>
        <dsp:cNvPr id="0" name=""/>
        <dsp:cNvSpPr/>
      </dsp:nvSpPr>
      <dsp:spPr>
        <a:xfrm>
          <a:off x="535655" y="108604"/>
          <a:ext cx="7499171" cy="649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a:t>Annual Goal</a:t>
          </a:r>
          <a:endParaRPr lang="en-US" sz="2200" kern="1200" dirty="0"/>
        </a:p>
      </dsp:txBody>
      <dsp:txXfrm>
        <a:off x="567358" y="140307"/>
        <a:ext cx="7435765" cy="586034"/>
      </dsp:txXfrm>
    </dsp:sp>
    <dsp:sp modelId="{4FC814DE-2981-4128-9DD3-169A37F28F8D}">
      <dsp:nvSpPr>
        <dsp:cNvPr id="0" name=""/>
        <dsp:cNvSpPr/>
      </dsp:nvSpPr>
      <dsp:spPr>
        <a:xfrm>
          <a:off x="0" y="2124244"/>
          <a:ext cx="10713102" cy="9182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 No meetings</a:t>
          </a:r>
        </a:p>
      </dsp:txBody>
      <dsp:txXfrm>
        <a:off x="0" y="2124244"/>
        <a:ext cx="10713102" cy="918225"/>
      </dsp:txXfrm>
    </dsp:sp>
    <dsp:sp modelId="{50D99FDE-9C14-4E86-96A5-347FACD73724}">
      <dsp:nvSpPr>
        <dsp:cNvPr id="0" name=""/>
        <dsp:cNvSpPr/>
      </dsp:nvSpPr>
      <dsp:spPr>
        <a:xfrm>
          <a:off x="535655" y="1799524"/>
          <a:ext cx="7499171" cy="649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January KPIs</a:t>
          </a:r>
        </a:p>
      </dsp:txBody>
      <dsp:txXfrm>
        <a:off x="567358" y="1831227"/>
        <a:ext cx="7435765" cy="586034"/>
      </dsp:txXfrm>
    </dsp:sp>
    <dsp:sp modelId="{8342C2AB-18A2-4D43-821C-CD31DCAF5C5E}">
      <dsp:nvSpPr>
        <dsp:cNvPr id="0" name=""/>
        <dsp:cNvSpPr/>
      </dsp:nvSpPr>
      <dsp:spPr>
        <a:xfrm>
          <a:off x="0" y="3485989"/>
          <a:ext cx="10713102" cy="15939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-1 Live Virtual Meetings</a:t>
          </a:r>
        </a:p>
        <a:p>
          <a:pPr marL="228600" lvl="1" indent="-228600" algn="l" defTabSz="977900">
            <a:lnSpc>
              <a:spcPct val="90000"/>
            </a:lnSpc>
            <a:spcBef>
              <a:spcPct val="0"/>
            </a:spcBef>
            <a:spcAft>
              <a:spcPct val="15000"/>
            </a:spcAft>
            <a:buChar char="•"/>
          </a:pPr>
          <a:r>
            <a:rPr lang="en-US" sz="2200" kern="1200" dirty="0"/>
            <a:t>Edu -1 Live Virtual Innovation meetings</a:t>
          </a:r>
        </a:p>
        <a:p>
          <a:pPr marL="228600" lvl="1" indent="-228600" algn="l" defTabSz="977900">
            <a:lnSpc>
              <a:spcPct val="90000"/>
            </a:lnSpc>
            <a:spcBef>
              <a:spcPct val="0"/>
            </a:spcBef>
            <a:spcAft>
              <a:spcPct val="15000"/>
            </a:spcAft>
            <a:buChar char="•"/>
          </a:pPr>
          <a:r>
            <a:rPr lang="en-US" sz="2200" kern="1200" dirty="0"/>
            <a:t>Edu - 2 Live Virtual Toastmasters Meetings</a:t>
          </a:r>
        </a:p>
      </dsp:txBody>
      <dsp:txXfrm>
        <a:off x="0" y="3485989"/>
        <a:ext cx="10713102" cy="1593900"/>
      </dsp:txXfrm>
    </dsp:sp>
    <dsp:sp modelId="{E7302A3A-BFD2-494E-905C-6263BA83339C}">
      <dsp:nvSpPr>
        <dsp:cNvPr id="0" name=""/>
        <dsp:cNvSpPr/>
      </dsp:nvSpPr>
      <dsp:spPr>
        <a:xfrm>
          <a:off x="535655" y="3161269"/>
          <a:ext cx="7499171" cy="649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February Goals</a:t>
          </a:r>
        </a:p>
      </dsp:txBody>
      <dsp:txXfrm>
        <a:off x="567358" y="3192972"/>
        <a:ext cx="7435765"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33324"/>
          <a:ext cx="10713102" cy="124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VP Comms: Review and update Social Media strategy.</a:t>
          </a:r>
          <a:endParaRPr lang="en-US" sz="2200" kern="1200" dirty="0"/>
        </a:p>
        <a:p>
          <a:pPr marL="228600" lvl="1" indent="-228600" algn="l" defTabSz="977900">
            <a:lnSpc>
              <a:spcPct val="90000"/>
            </a:lnSpc>
            <a:spcBef>
              <a:spcPct val="0"/>
            </a:spcBef>
            <a:spcAft>
              <a:spcPct val="15000"/>
            </a:spcAft>
            <a:buChar char="•"/>
          </a:pPr>
          <a:r>
            <a:rPr lang="en-US" sz="2200" kern="1200" dirty="0"/>
            <a:t>VP Ops - Videos of past events, Newsletters; Articles</a:t>
          </a:r>
        </a:p>
      </dsp:txBody>
      <dsp:txXfrm>
        <a:off x="0" y="433324"/>
        <a:ext cx="10713102" cy="1247400"/>
      </dsp:txXfrm>
    </dsp:sp>
    <dsp:sp modelId="{883CB538-CEB8-472C-A248-5956D9BA4774}">
      <dsp:nvSpPr>
        <dsp:cNvPr id="0" name=""/>
        <dsp:cNvSpPr/>
      </dsp:nvSpPr>
      <dsp:spPr>
        <a:xfrm>
          <a:off x="535655" y="108604"/>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a:t>Annual Goal</a:t>
          </a:r>
          <a:endParaRPr lang="en-US" sz="2200" kern="1200" dirty="0"/>
        </a:p>
      </dsp:txBody>
      <dsp:txXfrm>
        <a:off x="567358" y="140307"/>
        <a:ext cx="7435765" cy="586034"/>
      </dsp:txXfrm>
    </dsp:sp>
    <dsp:sp modelId="{D36A10F2-C9FC-4ECC-9722-F8A80131CA35}">
      <dsp:nvSpPr>
        <dsp:cNvPr id="0" name=""/>
        <dsp:cNvSpPr/>
      </dsp:nvSpPr>
      <dsp:spPr>
        <a:xfrm>
          <a:off x="0" y="2124244"/>
          <a:ext cx="10713102" cy="9182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 No meetings</a:t>
          </a:r>
        </a:p>
      </dsp:txBody>
      <dsp:txXfrm>
        <a:off x="0" y="2124244"/>
        <a:ext cx="10713102" cy="918225"/>
      </dsp:txXfrm>
    </dsp:sp>
    <dsp:sp modelId="{890A6A05-DE35-4A3C-8052-C714BAC178CA}">
      <dsp:nvSpPr>
        <dsp:cNvPr id="0" name=""/>
        <dsp:cNvSpPr/>
      </dsp:nvSpPr>
      <dsp:spPr>
        <a:xfrm>
          <a:off x="535655" y="1799524"/>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January KPIs</a:t>
          </a:r>
        </a:p>
      </dsp:txBody>
      <dsp:txXfrm>
        <a:off x="567358" y="1831227"/>
        <a:ext cx="7435765" cy="586034"/>
      </dsp:txXfrm>
    </dsp:sp>
    <dsp:sp modelId="{28620E17-D019-41BD-992A-EAA651DE2B28}">
      <dsp:nvSpPr>
        <dsp:cNvPr id="0" name=""/>
        <dsp:cNvSpPr/>
      </dsp:nvSpPr>
      <dsp:spPr>
        <a:xfrm>
          <a:off x="0" y="3485989"/>
          <a:ext cx="10713102" cy="159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-1 Live Virtual Meetings</a:t>
          </a:r>
        </a:p>
        <a:p>
          <a:pPr marL="228600" lvl="1" indent="-228600" algn="l" defTabSz="977900">
            <a:lnSpc>
              <a:spcPct val="90000"/>
            </a:lnSpc>
            <a:spcBef>
              <a:spcPct val="0"/>
            </a:spcBef>
            <a:spcAft>
              <a:spcPct val="15000"/>
            </a:spcAft>
            <a:buChar char="•"/>
          </a:pPr>
          <a:r>
            <a:rPr lang="en-US" sz="2200" kern="1200" dirty="0"/>
            <a:t>Edu -1 Live Virtual Innovation meetings</a:t>
          </a:r>
        </a:p>
        <a:p>
          <a:pPr marL="228600" lvl="1" indent="-228600" algn="l" defTabSz="977900">
            <a:lnSpc>
              <a:spcPct val="90000"/>
            </a:lnSpc>
            <a:spcBef>
              <a:spcPct val="0"/>
            </a:spcBef>
            <a:spcAft>
              <a:spcPct val="15000"/>
            </a:spcAft>
            <a:buChar char="•"/>
          </a:pPr>
          <a:r>
            <a:rPr lang="en-US" sz="2200" kern="1200" dirty="0"/>
            <a:t>Edu - 2 Live Virtual Toastmasters Meetings</a:t>
          </a:r>
        </a:p>
      </dsp:txBody>
      <dsp:txXfrm>
        <a:off x="0" y="3485989"/>
        <a:ext cx="10713102" cy="1593900"/>
      </dsp:txXfrm>
    </dsp:sp>
    <dsp:sp modelId="{B57B671A-FB43-4614-B61B-CD609626DD31}">
      <dsp:nvSpPr>
        <dsp:cNvPr id="0" name=""/>
        <dsp:cNvSpPr/>
      </dsp:nvSpPr>
      <dsp:spPr>
        <a:xfrm>
          <a:off x="535655" y="3161269"/>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February Goals</a:t>
          </a:r>
        </a:p>
      </dsp:txBody>
      <dsp:txXfrm>
        <a:off x="567358" y="3192972"/>
        <a:ext cx="7435765" cy="5860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09045"/>
          <a:ext cx="10713102" cy="1915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-10 Live Virtual or Richmond Chapter Meetings</a:t>
          </a:r>
        </a:p>
        <a:p>
          <a:pPr marL="171450" lvl="1" indent="-171450" algn="l" defTabSz="844550">
            <a:lnSpc>
              <a:spcPct val="90000"/>
            </a:lnSpc>
            <a:spcBef>
              <a:spcPct val="0"/>
            </a:spcBef>
            <a:spcAft>
              <a:spcPct val="15000"/>
            </a:spcAft>
            <a:buChar char="•"/>
          </a:pPr>
          <a:r>
            <a:rPr lang="en-US" sz="1900" kern="1200" dirty="0"/>
            <a:t>Edu -10 Live Virtual Innovation Professional Group meetings</a:t>
          </a:r>
        </a:p>
        <a:p>
          <a:pPr marL="171450" lvl="1" indent="-171450" algn="l" defTabSz="844550">
            <a:lnSpc>
              <a:spcPct val="90000"/>
            </a:lnSpc>
            <a:spcBef>
              <a:spcPct val="0"/>
            </a:spcBef>
            <a:spcAft>
              <a:spcPct val="15000"/>
            </a:spcAft>
            <a:buChar char="•"/>
          </a:pPr>
          <a:r>
            <a:rPr lang="en-US" sz="1900" kern="1200" dirty="0"/>
            <a:t>Edu - 8 Live Virtual Toastmasters Meetings</a:t>
          </a:r>
        </a:p>
        <a:p>
          <a:pPr marL="171450" lvl="1" indent="-171450" algn="l" defTabSz="844550">
            <a:lnSpc>
              <a:spcPct val="90000"/>
            </a:lnSpc>
            <a:spcBef>
              <a:spcPct val="0"/>
            </a:spcBef>
            <a:spcAft>
              <a:spcPct val="15000"/>
            </a:spcAft>
            <a:buChar char="•"/>
          </a:pPr>
          <a:r>
            <a:rPr lang="en-US" sz="1900" kern="1200" dirty="0"/>
            <a:t>VP Ops - Summary of face-to-face meetings where a virtual option can be leveraged, for Board approval, target due date March 2021</a:t>
          </a:r>
        </a:p>
      </dsp:txBody>
      <dsp:txXfrm>
        <a:off x="0" y="309045"/>
        <a:ext cx="10713102" cy="1915200"/>
      </dsp:txXfrm>
    </dsp:sp>
    <dsp:sp modelId="{883CB538-CEB8-472C-A248-5956D9BA4774}">
      <dsp:nvSpPr>
        <dsp:cNvPr id="0" name=""/>
        <dsp:cNvSpPr/>
      </dsp:nvSpPr>
      <dsp:spPr>
        <a:xfrm>
          <a:off x="535655" y="28605"/>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a:t>Annual Goal</a:t>
          </a:r>
          <a:endParaRPr lang="en-US" sz="1900" kern="1200" dirty="0"/>
        </a:p>
      </dsp:txBody>
      <dsp:txXfrm>
        <a:off x="563035" y="55985"/>
        <a:ext cx="7444411" cy="506120"/>
      </dsp:txXfrm>
    </dsp:sp>
    <dsp:sp modelId="{4FC814DE-2981-4128-9DD3-169A37F28F8D}">
      <dsp:nvSpPr>
        <dsp:cNvPr id="0" name=""/>
        <dsp:cNvSpPr/>
      </dsp:nvSpPr>
      <dsp:spPr>
        <a:xfrm>
          <a:off x="0" y="2607285"/>
          <a:ext cx="10713102" cy="79301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 No meetings</a:t>
          </a:r>
        </a:p>
      </dsp:txBody>
      <dsp:txXfrm>
        <a:off x="0" y="2607285"/>
        <a:ext cx="10713102" cy="793012"/>
      </dsp:txXfrm>
    </dsp:sp>
    <dsp:sp modelId="{50D99FDE-9C14-4E86-96A5-347FACD73724}">
      <dsp:nvSpPr>
        <dsp:cNvPr id="0" name=""/>
        <dsp:cNvSpPr/>
      </dsp:nvSpPr>
      <dsp:spPr>
        <a:xfrm>
          <a:off x="535655" y="2326845"/>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January KPIs</a:t>
          </a:r>
        </a:p>
      </dsp:txBody>
      <dsp:txXfrm>
        <a:off x="563035" y="2354225"/>
        <a:ext cx="7444411" cy="506120"/>
      </dsp:txXfrm>
    </dsp:sp>
    <dsp:sp modelId="{8342C2AB-18A2-4D43-821C-CD31DCAF5C5E}">
      <dsp:nvSpPr>
        <dsp:cNvPr id="0" name=""/>
        <dsp:cNvSpPr/>
      </dsp:nvSpPr>
      <dsp:spPr>
        <a:xfrm>
          <a:off x="0" y="3783338"/>
          <a:ext cx="10713102" cy="13765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 Live Virtual Meetings</a:t>
          </a:r>
        </a:p>
        <a:p>
          <a:pPr marL="171450" lvl="1" indent="-171450" algn="l" defTabSz="844550">
            <a:lnSpc>
              <a:spcPct val="90000"/>
            </a:lnSpc>
            <a:spcBef>
              <a:spcPct val="0"/>
            </a:spcBef>
            <a:spcAft>
              <a:spcPct val="15000"/>
            </a:spcAft>
            <a:buChar char="•"/>
          </a:pPr>
          <a:r>
            <a:rPr lang="en-US" sz="1900" kern="1200" dirty="0"/>
            <a:t>Edu -1 Live Virtual Innovation meetings</a:t>
          </a:r>
        </a:p>
        <a:p>
          <a:pPr marL="171450" lvl="1" indent="-171450" algn="l" defTabSz="844550">
            <a:lnSpc>
              <a:spcPct val="90000"/>
            </a:lnSpc>
            <a:spcBef>
              <a:spcPct val="0"/>
            </a:spcBef>
            <a:spcAft>
              <a:spcPct val="15000"/>
            </a:spcAft>
            <a:buChar char="•"/>
          </a:pPr>
          <a:r>
            <a:rPr lang="en-US" sz="1900" kern="1200" dirty="0"/>
            <a:t>Edu - 2 Live Virtual Toastmasters Meetings</a:t>
          </a:r>
        </a:p>
      </dsp:txBody>
      <dsp:txXfrm>
        <a:off x="0" y="3783338"/>
        <a:ext cx="10713102" cy="1376550"/>
      </dsp:txXfrm>
    </dsp:sp>
    <dsp:sp modelId="{E7302A3A-BFD2-494E-905C-6263BA83339C}">
      <dsp:nvSpPr>
        <dsp:cNvPr id="0" name=""/>
        <dsp:cNvSpPr/>
      </dsp:nvSpPr>
      <dsp:spPr>
        <a:xfrm>
          <a:off x="535655" y="3502898"/>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February Goals</a:t>
          </a:r>
        </a:p>
      </dsp:txBody>
      <dsp:txXfrm>
        <a:off x="563035" y="3530278"/>
        <a:ext cx="7444411" cy="5061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33324"/>
          <a:ext cx="10713102" cy="124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b="0" i="0" u="none" kern="1200" dirty="0"/>
            <a:t>Ops: Newsletters; Articles</a:t>
          </a:r>
          <a:endParaRPr lang="en-US" sz="2200" kern="1200" dirty="0"/>
        </a:p>
        <a:p>
          <a:pPr marL="228600" lvl="1" indent="-228600" algn="l" defTabSz="977900">
            <a:lnSpc>
              <a:spcPct val="90000"/>
            </a:lnSpc>
            <a:spcBef>
              <a:spcPct val="0"/>
            </a:spcBef>
            <a:spcAft>
              <a:spcPct val="15000"/>
            </a:spcAft>
            <a:buChar char="•"/>
          </a:pPr>
          <a:r>
            <a:rPr lang="en-US" sz="2200" b="0" i="0" u="none" kern="1200" dirty="0"/>
            <a:t>Comms: Podcast, blog/forum</a:t>
          </a:r>
          <a:endParaRPr lang="en-US" sz="2200" kern="1200" dirty="0"/>
        </a:p>
      </dsp:txBody>
      <dsp:txXfrm>
        <a:off x="0" y="433324"/>
        <a:ext cx="10713102" cy="1247400"/>
      </dsp:txXfrm>
    </dsp:sp>
    <dsp:sp modelId="{883CB538-CEB8-472C-A248-5956D9BA4774}">
      <dsp:nvSpPr>
        <dsp:cNvPr id="0" name=""/>
        <dsp:cNvSpPr/>
      </dsp:nvSpPr>
      <dsp:spPr>
        <a:xfrm>
          <a:off x="535655" y="108604"/>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a:t>Annual Goal</a:t>
          </a:r>
          <a:endParaRPr lang="en-US" sz="2200" kern="1200" dirty="0"/>
        </a:p>
      </dsp:txBody>
      <dsp:txXfrm>
        <a:off x="567358" y="140307"/>
        <a:ext cx="7435765" cy="586034"/>
      </dsp:txXfrm>
    </dsp:sp>
    <dsp:sp modelId="{D36A10F2-C9FC-4ECC-9722-F8A80131CA35}">
      <dsp:nvSpPr>
        <dsp:cNvPr id="0" name=""/>
        <dsp:cNvSpPr/>
      </dsp:nvSpPr>
      <dsp:spPr>
        <a:xfrm>
          <a:off x="0" y="2124244"/>
          <a:ext cx="10713102" cy="9182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 No meetings</a:t>
          </a:r>
        </a:p>
      </dsp:txBody>
      <dsp:txXfrm>
        <a:off x="0" y="2124244"/>
        <a:ext cx="10713102" cy="918225"/>
      </dsp:txXfrm>
    </dsp:sp>
    <dsp:sp modelId="{890A6A05-DE35-4A3C-8052-C714BAC178CA}">
      <dsp:nvSpPr>
        <dsp:cNvPr id="0" name=""/>
        <dsp:cNvSpPr/>
      </dsp:nvSpPr>
      <dsp:spPr>
        <a:xfrm>
          <a:off x="535655" y="1799524"/>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January KPIs</a:t>
          </a:r>
        </a:p>
      </dsp:txBody>
      <dsp:txXfrm>
        <a:off x="567358" y="1831227"/>
        <a:ext cx="7435765" cy="586034"/>
      </dsp:txXfrm>
    </dsp:sp>
    <dsp:sp modelId="{28620E17-D019-41BD-992A-EAA651DE2B28}">
      <dsp:nvSpPr>
        <dsp:cNvPr id="0" name=""/>
        <dsp:cNvSpPr/>
      </dsp:nvSpPr>
      <dsp:spPr>
        <a:xfrm>
          <a:off x="0" y="3485989"/>
          <a:ext cx="10713102" cy="159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-1 Live Virtual Meetings</a:t>
          </a:r>
        </a:p>
        <a:p>
          <a:pPr marL="228600" lvl="1" indent="-228600" algn="l" defTabSz="977900">
            <a:lnSpc>
              <a:spcPct val="90000"/>
            </a:lnSpc>
            <a:spcBef>
              <a:spcPct val="0"/>
            </a:spcBef>
            <a:spcAft>
              <a:spcPct val="15000"/>
            </a:spcAft>
            <a:buChar char="•"/>
          </a:pPr>
          <a:r>
            <a:rPr lang="en-US" sz="2200" kern="1200" dirty="0"/>
            <a:t>Edu -1 Live Virtual Innovation meetings</a:t>
          </a:r>
        </a:p>
        <a:p>
          <a:pPr marL="228600" lvl="1" indent="-228600" algn="l" defTabSz="977900">
            <a:lnSpc>
              <a:spcPct val="90000"/>
            </a:lnSpc>
            <a:spcBef>
              <a:spcPct val="0"/>
            </a:spcBef>
            <a:spcAft>
              <a:spcPct val="15000"/>
            </a:spcAft>
            <a:buChar char="•"/>
          </a:pPr>
          <a:r>
            <a:rPr lang="en-US" sz="2200" kern="1200" dirty="0"/>
            <a:t>Edu - 2 Live Virtual Toastmasters Meetings</a:t>
          </a:r>
        </a:p>
      </dsp:txBody>
      <dsp:txXfrm>
        <a:off x="0" y="3485989"/>
        <a:ext cx="10713102" cy="1593900"/>
      </dsp:txXfrm>
    </dsp:sp>
    <dsp:sp modelId="{B57B671A-FB43-4614-B61B-CD609626DD31}">
      <dsp:nvSpPr>
        <dsp:cNvPr id="0" name=""/>
        <dsp:cNvSpPr/>
      </dsp:nvSpPr>
      <dsp:spPr>
        <a:xfrm>
          <a:off x="535655" y="3161269"/>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February Goals</a:t>
          </a:r>
        </a:p>
      </dsp:txBody>
      <dsp:txXfrm>
        <a:off x="567358" y="3192972"/>
        <a:ext cx="7435765" cy="58603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09045"/>
          <a:ext cx="10713102" cy="1915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-10 Live Virtual or Richmond Chapter Meetings</a:t>
          </a:r>
        </a:p>
        <a:p>
          <a:pPr marL="171450" lvl="1" indent="-171450" algn="l" defTabSz="844550">
            <a:lnSpc>
              <a:spcPct val="90000"/>
            </a:lnSpc>
            <a:spcBef>
              <a:spcPct val="0"/>
            </a:spcBef>
            <a:spcAft>
              <a:spcPct val="15000"/>
            </a:spcAft>
            <a:buChar char="•"/>
          </a:pPr>
          <a:r>
            <a:rPr lang="en-US" sz="1900" kern="1200" dirty="0"/>
            <a:t>Edu -10 Live Virtual Innovation Professional Group meetings</a:t>
          </a:r>
        </a:p>
        <a:p>
          <a:pPr marL="171450" lvl="1" indent="-171450" algn="l" defTabSz="844550">
            <a:lnSpc>
              <a:spcPct val="90000"/>
            </a:lnSpc>
            <a:spcBef>
              <a:spcPct val="0"/>
            </a:spcBef>
            <a:spcAft>
              <a:spcPct val="15000"/>
            </a:spcAft>
            <a:buChar char="•"/>
          </a:pPr>
          <a:r>
            <a:rPr lang="en-US" sz="1900" kern="1200" dirty="0"/>
            <a:t>Edu - 8 Live Virtual Toastmasters Meetings</a:t>
          </a:r>
        </a:p>
        <a:p>
          <a:pPr marL="171450" lvl="1" indent="-171450" algn="l" defTabSz="844550">
            <a:lnSpc>
              <a:spcPct val="90000"/>
            </a:lnSpc>
            <a:spcBef>
              <a:spcPct val="0"/>
            </a:spcBef>
            <a:spcAft>
              <a:spcPct val="15000"/>
            </a:spcAft>
            <a:buChar char="•"/>
          </a:pPr>
          <a:r>
            <a:rPr lang="en-US" sz="1900" kern="1200" dirty="0"/>
            <a:t>VP Ops - Summary of face-to-face meetings where a virtual option can be leveraged, for Board approval, target due date March 2021</a:t>
          </a:r>
        </a:p>
      </dsp:txBody>
      <dsp:txXfrm>
        <a:off x="0" y="309045"/>
        <a:ext cx="10713102" cy="1915200"/>
      </dsp:txXfrm>
    </dsp:sp>
    <dsp:sp modelId="{883CB538-CEB8-472C-A248-5956D9BA4774}">
      <dsp:nvSpPr>
        <dsp:cNvPr id="0" name=""/>
        <dsp:cNvSpPr/>
      </dsp:nvSpPr>
      <dsp:spPr>
        <a:xfrm>
          <a:off x="535655" y="28605"/>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a:t>Annual Goal</a:t>
          </a:r>
          <a:endParaRPr lang="en-US" sz="1900" kern="1200" dirty="0"/>
        </a:p>
      </dsp:txBody>
      <dsp:txXfrm>
        <a:off x="563035" y="55985"/>
        <a:ext cx="7444411" cy="506120"/>
      </dsp:txXfrm>
    </dsp:sp>
    <dsp:sp modelId="{4FC814DE-2981-4128-9DD3-169A37F28F8D}">
      <dsp:nvSpPr>
        <dsp:cNvPr id="0" name=""/>
        <dsp:cNvSpPr/>
      </dsp:nvSpPr>
      <dsp:spPr>
        <a:xfrm>
          <a:off x="0" y="2607285"/>
          <a:ext cx="10713102" cy="79301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 No meetings</a:t>
          </a:r>
        </a:p>
      </dsp:txBody>
      <dsp:txXfrm>
        <a:off x="0" y="2607285"/>
        <a:ext cx="10713102" cy="793012"/>
      </dsp:txXfrm>
    </dsp:sp>
    <dsp:sp modelId="{50D99FDE-9C14-4E86-96A5-347FACD73724}">
      <dsp:nvSpPr>
        <dsp:cNvPr id="0" name=""/>
        <dsp:cNvSpPr/>
      </dsp:nvSpPr>
      <dsp:spPr>
        <a:xfrm>
          <a:off x="535655" y="2326845"/>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January KPIs</a:t>
          </a:r>
        </a:p>
      </dsp:txBody>
      <dsp:txXfrm>
        <a:off x="563035" y="2354225"/>
        <a:ext cx="7444411" cy="506120"/>
      </dsp:txXfrm>
    </dsp:sp>
    <dsp:sp modelId="{8342C2AB-18A2-4D43-821C-CD31DCAF5C5E}">
      <dsp:nvSpPr>
        <dsp:cNvPr id="0" name=""/>
        <dsp:cNvSpPr/>
      </dsp:nvSpPr>
      <dsp:spPr>
        <a:xfrm>
          <a:off x="0" y="3783338"/>
          <a:ext cx="10713102" cy="13765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 Live Virtual Meetings</a:t>
          </a:r>
        </a:p>
        <a:p>
          <a:pPr marL="171450" lvl="1" indent="-171450" algn="l" defTabSz="844550">
            <a:lnSpc>
              <a:spcPct val="90000"/>
            </a:lnSpc>
            <a:spcBef>
              <a:spcPct val="0"/>
            </a:spcBef>
            <a:spcAft>
              <a:spcPct val="15000"/>
            </a:spcAft>
            <a:buChar char="•"/>
          </a:pPr>
          <a:r>
            <a:rPr lang="en-US" sz="1900" kern="1200" dirty="0"/>
            <a:t>Edu -1 Live Virtual Innovation meetings</a:t>
          </a:r>
        </a:p>
        <a:p>
          <a:pPr marL="171450" lvl="1" indent="-171450" algn="l" defTabSz="844550">
            <a:lnSpc>
              <a:spcPct val="90000"/>
            </a:lnSpc>
            <a:spcBef>
              <a:spcPct val="0"/>
            </a:spcBef>
            <a:spcAft>
              <a:spcPct val="15000"/>
            </a:spcAft>
            <a:buChar char="•"/>
          </a:pPr>
          <a:r>
            <a:rPr lang="en-US" sz="1900" kern="1200" dirty="0"/>
            <a:t>Edu - 2 Live Virtual Toastmasters Meetings</a:t>
          </a:r>
        </a:p>
      </dsp:txBody>
      <dsp:txXfrm>
        <a:off x="0" y="3783338"/>
        <a:ext cx="10713102" cy="1376550"/>
      </dsp:txXfrm>
    </dsp:sp>
    <dsp:sp modelId="{E7302A3A-BFD2-494E-905C-6263BA83339C}">
      <dsp:nvSpPr>
        <dsp:cNvPr id="0" name=""/>
        <dsp:cNvSpPr/>
      </dsp:nvSpPr>
      <dsp:spPr>
        <a:xfrm>
          <a:off x="535655" y="3502898"/>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February Goals</a:t>
          </a:r>
        </a:p>
      </dsp:txBody>
      <dsp:txXfrm>
        <a:off x="563035" y="3530278"/>
        <a:ext cx="7444411" cy="5061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09045"/>
          <a:ext cx="10713102" cy="191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-10 Live Virtual or Richmond Chapter Meetings</a:t>
          </a:r>
        </a:p>
        <a:p>
          <a:pPr marL="171450" lvl="1" indent="-171450" algn="l" defTabSz="844550">
            <a:lnSpc>
              <a:spcPct val="90000"/>
            </a:lnSpc>
            <a:spcBef>
              <a:spcPct val="0"/>
            </a:spcBef>
            <a:spcAft>
              <a:spcPct val="15000"/>
            </a:spcAft>
            <a:buChar char="•"/>
          </a:pPr>
          <a:r>
            <a:rPr lang="en-US" sz="1900" kern="1200" dirty="0"/>
            <a:t>Edu -10 Live Virtual Innovation Professional Group meetings</a:t>
          </a:r>
        </a:p>
        <a:p>
          <a:pPr marL="171450" lvl="1" indent="-171450" algn="l" defTabSz="844550">
            <a:lnSpc>
              <a:spcPct val="90000"/>
            </a:lnSpc>
            <a:spcBef>
              <a:spcPct val="0"/>
            </a:spcBef>
            <a:spcAft>
              <a:spcPct val="15000"/>
            </a:spcAft>
            <a:buChar char="•"/>
          </a:pPr>
          <a:r>
            <a:rPr lang="en-US" sz="1900" kern="1200" dirty="0"/>
            <a:t>Edu - 8 Live Virtual Toastmasters Meetings</a:t>
          </a:r>
        </a:p>
        <a:p>
          <a:pPr marL="171450" lvl="1" indent="-171450" algn="l" defTabSz="844550">
            <a:lnSpc>
              <a:spcPct val="90000"/>
            </a:lnSpc>
            <a:spcBef>
              <a:spcPct val="0"/>
            </a:spcBef>
            <a:spcAft>
              <a:spcPct val="15000"/>
            </a:spcAft>
            <a:buChar char="•"/>
          </a:pPr>
          <a:r>
            <a:rPr lang="en-US" sz="1900" kern="1200" dirty="0"/>
            <a:t>VP Ops - Summary of face-to-face meetings where a virtual option can be leveraged, for Board approval, target due date March 2021</a:t>
          </a:r>
        </a:p>
      </dsp:txBody>
      <dsp:txXfrm>
        <a:off x="0" y="309045"/>
        <a:ext cx="10713102" cy="1915200"/>
      </dsp:txXfrm>
    </dsp:sp>
    <dsp:sp modelId="{883CB538-CEB8-472C-A248-5956D9BA4774}">
      <dsp:nvSpPr>
        <dsp:cNvPr id="0" name=""/>
        <dsp:cNvSpPr/>
      </dsp:nvSpPr>
      <dsp:spPr>
        <a:xfrm>
          <a:off x="535655" y="28605"/>
          <a:ext cx="7499171"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a:t>Annual Goal</a:t>
          </a:r>
          <a:endParaRPr lang="en-US" sz="1900" kern="1200" dirty="0"/>
        </a:p>
      </dsp:txBody>
      <dsp:txXfrm>
        <a:off x="563035" y="55985"/>
        <a:ext cx="7444411" cy="506120"/>
      </dsp:txXfrm>
    </dsp:sp>
    <dsp:sp modelId="{D36A10F2-C9FC-4ECC-9722-F8A80131CA35}">
      <dsp:nvSpPr>
        <dsp:cNvPr id="0" name=""/>
        <dsp:cNvSpPr/>
      </dsp:nvSpPr>
      <dsp:spPr>
        <a:xfrm>
          <a:off x="0" y="2607285"/>
          <a:ext cx="10713102" cy="7930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 No meetings</a:t>
          </a:r>
        </a:p>
      </dsp:txBody>
      <dsp:txXfrm>
        <a:off x="0" y="2607285"/>
        <a:ext cx="10713102" cy="793012"/>
      </dsp:txXfrm>
    </dsp:sp>
    <dsp:sp modelId="{890A6A05-DE35-4A3C-8052-C714BAC178CA}">
      <dsp:nvSpPr>
        <dsp:cNvPr id="0" name=""/>
        <dsp:cNvSpPr/>
      </dsp:nvSpPr>
      <dsp:spPr>
        <a:xfrm>
          <a:off x="535655" y="2326845"/>
          <a:ext cx="7499171"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January KPIs</a:t>
          </a:r>
        </a:p>
      </dsp:txBody>
      <dsp:txXfrm>
        <a:off x="563035" y="2354225"/>
        <a:ext cx="7444411" cy="506120"/>
      </dsp:txXfrm>
    </dsp:sp>
    <dsp:sp modelId="{28620E17-D019-41BD-992A-EAA651DE2B28}">
      <dsp:nvSpPr>
        <dsp:cNvPr id="0" name=""/>
        <dsp:cNvSpPr/>
      </dsp:nvSpPr>
      <dsp:spPr>
        <a:xfrm>
          <a:off x="0" y="3783338"/>
          <a:ext cx="10713102" cy="1376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 Live Virtual Meetings</a:t>
          </a:r>
        </a:p>
        <a:p>
          <a:pPr marL="171450" lvl="1" indent="-171450" algn="l" defTabSz="844550">
            <a:lnSpc>
              <a:spcPct val="90000"/>
            </a:lnSpc>
            <a:spcBef>
              <a:spcPct val="0"/>
            </a:spcBef>
            <a:spcAft>
              <a:spcPct val="15000"/>
            </a:spcAft>
            <a:buChar char="•"/>
          </a:pPr>
          <a:r>
            <a:rPr lang="en-US" sz="1900" kern="1200" dirty="0"/>
            <a:t>Edu -1 Live Virtual Innovation meetings</a:t>
          </a:r>
        </a:p>
        <a:p>
          <a:pPr marL="171450" lvl="1" indent="-171450" algn="l" defTabSz="844550">
            <a:lnSpc>
              <a:spcPct val="90000"/>
            </a:lnSpc>
            <a:spcBef>
              <a:spcPct val="0"/>
            </a:spcBef>
            <a:spcAft>
              <a:spcPct val="15000"/>
            </a:spcAft>
            <a:buChar char="•"/>
          </a:pPr>
          <a:r>
            <a:rPr lang="en-US" sz="1900" kern="1200" dirty="0"/>
            <a:t>Edu - 2 Live Virtual Toastmasters Meetings</a:t>
          </a:r>
        </a:p>
      </dsp:txBody>
      <dsp:txXfrm>
        <a:off x="0" y="3783338"/>
        <a:ext cx="10713102" cy="1376550"/>
      </dsp:txXfrm>
    </dsp:sp>
    <dsp:sp modelId="{B57B671A-FB43-4614-B61B-CD609626DD31}">
      <dsp:nvSpPr>
        <dsp:cNvPr id="0" name=""/>
        <dsp:cNvSpPr/>
      </dsp:nvSpPr>
      <dsp:spPr>
        <a:xfrm>
          <a:off x="535655" y="3502898"/>
          <a:ext cx="7499171"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February Goals</a:t>
          </a:r>
        </a:p>
      </dsp:txBody>
      <dsp:txXfrm>
        <a:off x="563035" y="3530278"/>
        <a:ext cx="7444411" cy="5061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53213"/>
          <a:ext cx="10713102" cy="12678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b="0" i="0" u="none" kern="1200" dirty="0"/>
            <a:t>Add multi-pronged marketing strategy to capture networking event needs from membership</a:t>
          </a:r>
          <a:endParaRPr lang="en-US" sz="2300" kern="1200" dirty="0"/>
        </a:p>
      </dsp:txBody>
      <dsp:txXfrm>
        <a:off x="0" y="353213"/>
        <a:ext cx="10713102" cy="1267875"/>
      </dsp:txXfrm>
    </dsp:sp>
    <dsp:sp modelId="{883CB538-CEB8-472C-A248-5956D9BA4774}">
      <dsp:nvSpPr>
        <dsp:cNvPr id="0" name=""/>
        <dsp:cNvSpPr/>
      </dsp:nvSpPr>
      <dsp:spPr>
        <a:xfrm>
          <a:off x="535655" y="13733"/>
          <a:ext cx="7499171"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a:t>Annual Goal</a:t>
          </a:r>
          <a:endParaRPr lang="en-US" sz="2300" kern="1200" dirty="0"/>
        </a:p>
      </dsp:txBody>
      <dsp:txXfrm>
        <a:off x="568799" y="46877"/>
        <a:ext cx="7432883" cy="612672"/>
      </dsp:txXfrm>
    </dsp:sp>
    <dsp:sp modelId="{4FC814DE-2981-4128-9DD3-169A37F28F8D}">
      <dsp:nvSpPr>
        <dsp:cNvPr id="0" name=""/>
        <dsp:cNvSpPr/>
      </dsp:nvSpPr>
      <dsp:spPr>
        <a:xfrm>
          <a:off x="0" y="2084768"/>
          <a:ext cx="10713102" cy="95996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 – No meetings</a:t>
          </a:r>
        </a:p>
      </dsp:txBody>
      <dsp:txXfrm>
        <a:off x="0" y="2084768"/>
        <a:ext cx="10713102" cy="959962"/>
      </dsp:txXfrm>
    </dsp:sp>
    <dsp:sp modelId="{50D99FDE-9C14-4E86-96A5-347FACD73724}">
      <dsp:nvSpPr>
        <dsp:cNvPr id="0" name=""/>
        <dsp:cNvSpPr/>
      </dsp:nvSpPr>
      <dsp:spPr>
        <a:xfrm>
          <a:off x="535655" y="1745288"/>
          <a:ext cx="7499171"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dirty="0"/>
            <a:t>January KPIs</a:t>
          </a:r>
        </a:p>
      </dsp:txBody>
      <dsp:txXfrm>
        <a:off x="568799" y="1778432"/>
        <a:ext cx="7432883" cy="612672"/>
      </dsp:txXfrm>
    </dsp:sp>
    <dsp:sp modelId="{8342C2AB-18A2-4D43-821C-CD31DCAF5C5E}">
      <dsp:nvSpPr>
        <dsp:cNvPr id="0" name=""/>
        <dsp:cNvSpPr/>
      </dsp:nvSpPr>
      <dsp:spPr>
        <a:xfrm>
          <a:off x="0" y="3508410"/>
          <a:ext cx="10713102" cy="16663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 -1 Live Virtual Meetings</a:t>
          </a:r>
        </a:p>
        <a:p>
          <a:pPr marL="228600" lvl="1" indent="-228600" algn="l" defTabSz="1022350">
            <a:lnSpc>
              <a:spcPct val="90000"/>
            </a:lnSpc>
            <a:spcBef>
              <a:spcPct val="0"/>
            </a:spcBef>
            <a:spcAft>
              <a:spcPct val="15000"/>
            </a:spcAft>
            <a:buChar char="•"/>
          </a:pPr>
          <a:r>
            <a:rPr lang="en-US" sz="2300" kern="1200" dirty="0"/>
            <a:t>Edu -1 Live Virtual Innovation meetings</a:t>
          </a:r>
        </a:p>
        <a:p>
          <a:pPr marL="228600" lvl="1" indent="-228600" algn="l" defTabSz="1022350">
            <a:lnSpc>
              <a:spcPct val="90000"/>
            </a:lnSpc>
            <a:spcBef>
              <a:spcPct val="0"/>
            </a:spcBef>
            <a:spcAft>
              <a:spcPct val="15000"/>
            </a:spcAft>
            <a:buChar char="•"/>
          </a:pPr>
          <a:r>
            <a:rPr lang="en-US" sz="2300" kern="1200" dirty="0"/>
            <a:t>Edu - 2 Live Virtual Toastmasters Meetings</a:t>
          </a:r>
        </a:p>
      </dsp:txBody>
      <dsp:txXfrm>
        <a:off x="0" y="3508410"/>
        <a:ext cx="10713102" cy="1666350"/>
      </dsp:txXfrm>
    </dsp:sp>
    <dsp:sp modelId="{E7302A3A-BFD2-494E-905C-6263BA83339C}">
      <dsp:nvSpPr>
        <dsp:cNvPr id="0" name=""/>
        <dsp:cNvSpPr/>
      </dsp:nvSpPr>
      <dsp:spPr>
        <a:xfrm>
          <a:off x="535655" y="3168930"/>
          <a:ext cx="7499171"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dirty="0"/>
            <a:t>February Goals</a:t>
          </a:r>
        </a:p>
      </dsp:txBody>
      <dsp:txXfrm>
        <a:off x="568799" y="3202074"/>
        <a:ext cx="7432883"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0A973-F093-40DB-A6F7-F953FC40A220}">
      <dsp:nvSpPr>
        <dsp:cNvPr id="0" name=""/>
        <dsp:cNvSpPr/>
      </dsp:nvSpPr>
      <dsp:spPr>
        <a:xfrm>
          <a:off x="0" y="60193"/>
          <a:ext cx="10809577" cy="514800"/>
        </a:xfrm>
        <a:prstGeom prst="round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Org Changes</a:t>
          </a:r>
        </a:p>
      </dsp:txBody>
      <dsp:txXfrm>
        <a:off x="25130" y="85323"/>
        <a:ext cx="10759317" cy="464540"/>
      </dsp:txXfrm>
    </dsp:sp>
    <dsp:sp modelId="{867CA051-0BAE-40DB-8921-C8B7FCC192CE}">
      <dsp:nvSpPr>
        <dsp:cNvPr id="0" name=""/>
        <dsp:cNvSpPr/>
      </dsp:nvSpPr>
      <dsp:spPr>
        <a:xfrm>
          <a:off x="0" y="574993"/>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574993"/>
        <a:ext cx="10809577" cy="364320"/>
      </dsp:txXfrm>
    </dsp:sp>
    <dsp:sp modelId="{65A31695-57D0-4617-AF11-F3C27F1166DB}">
      <dsp:nvSpPr>
        <dsp:cNvPr id="0" name=""/>
        <dsp:cNvSpPr/>
      </dsp:nvSpPr>
      <dsp:spPr>
        <a:xfrm>
          <a:off x="0" y="939313"/>
          <a:ext cx="10809577" cy="514800"/>
        </a:xfrm>
        <a:prstGeom prst="roundRect">
          <a:avLst/>
        </a:prstGeom>
        <a:solidFill>
          <a:schemeClr val="accent5">
            <a:shade val="50000"/>
            <a:hueOff val="211223"/>
            <a:satOff val="-23702"/>
            <a:lumOff val="17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Volunteer Appreciation</a:t>
          </a:r>
        </a:p>
      </dsp:txBody>
      <dsp:txXfrm>
        <a:off x="25130" y="964443"/>
        <a:ext cx="10759317" cy="464540"/>
      </dsp:txXfrm>
    </dsp:sp>
    <dsp:sp modelId="{6547DD02-244A-427A-BFFF-0B6626765DA6}">
      <dsp:nvSpPr>
        <dsp:cNvPr id="0" name=""/>
        <dsp:cNvSpPr/>
      </dsp:nvSpPr>
      <dsp:spPr>
        <a:xfrm>
          <a:off x="0" y="1454113"/>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1454113"/>
        <a:ext cx="10809577" cy="364320"/>
      </dsp:txXfrm>
    </dsp:sp>
    <dsp:sp modelId="{460FA628-56A5-4468-856E-B0F8AB88112C}">
      <dsp:nvSpPr>
        <dsp:cNvPr id="0" name=""/>
        <dsp:cNvSpPr/>
      </dsp:nvSpPr>
      <dsp:spPr>
        <a:xfrm>
          <a:off x="0" y="1818433"/>
          <a:ext cx="10809577" cy="514800"/>
        </a:xfrm>
        <a:prstGeom prst="roundRect">
          <a:avLst/>
        </a:prstGeom>
        <a:solidFill>
          <a:schemeClr val="accent5">
            <a:shade val="50000"/>
            <a:hueOff val="422445"/>
            <a:satOff val="-47404"/>
            <a:lumOff val="352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Budget</a:t>
          </a:r>
        </a:p>
      </dsp:txBody>
      <dsp:txXfrm>
        <a:off x="25130" y="1843563"/>
        <a:ext cx="10759317" cy="464540"/>
      </dsp:txXfrm>
    </dsp:sp>
    <dsp:sp modelId="{16905907-3DC4-4AED-B903-0319D1F5C1FF}">
      <dsp:nvSpPr>
        <dsp:cNvPr id="0" name=""/>
        <dsp:cNvSpPr/>
      </dsp:nvSpPr>
      <dsp:spPr>
        <a:xfrm>
          <a:off x="0" y="2333234"/>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2333234"/>
        <a:ext cx="10809577" cy="364320"/>
      </dsp:txXfrm>
    </dsp:sp>
    <dsp:sp modelId="{9D066520-9BEC-44AB-AF38-6DA7DB06AB22}">
      <dsp:nvSpPr>
        <dsp:cNvPr id="0" name=""/>
        <dsp:cNvSpPr/>
      </dsp:nvSpPr>
      <dsp:spPr>
        <a:xfrm>
          <a:off x="0" y="2697553"/>
          <a:ext cx="10809577" cy="514800"/>
        </a:xfrm>
        <a:prstGeom prst="roundRect">
          <a:avLst/>
        </a:prstGeom>
        <a:solidFill>
          <a:schemeClr val="accent5">
            <a:shade val="50000"/>
            <a:hueOff val="633668"/>
            <a:satOff val="-71106"/>
            <a:lumOff val="528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Prof Dev Day/Week</a:t>
          </a:r>
        </a:p>
      </dsp:txBody>
      <dsp:txXfrm>
        <a:off x="25130" y="2722683"/>
        <a:ext cx="10759317" cy="464540"/>
      </dsp:txXfrm>
    </dsp:sp>
    <dsp:sp modelId="{54CB485C-0F27-496A-92E6-4A4292884F65}">
      <dsp:nvSpPr>
        <dsp:cNvPr id="0" name=""/>
        <dsp:cNvSpPr/>
      </dsp:nvSpPr>
      <dsp:spPr>
        <a:xfrm>
          <a:off x="0" y="3212354"/>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3212354"/>
        <a:ext cx="10809577" cy="364320"/>
      </dsp:txXfrm>
    </dsp:sp>
    <dsp:sp modelId="{B4EA8A2D-7D3D-4D55-B144-4412845D2771}">
      <dsp:nvSpPr>
        <dsp:cNvPr id="0" name=""/>
        <dsp:cNvSpPr/>
      </dsp:nvSpPr>
      <dsp:spPr>
        <a:xfrm>
          <a:off x="0" y="3576674"/>
          <a:ext cx="10809577" cy="514800"/>
        </a:xfrm>
        <a:prstGeom prst="roundRect">
          <a:avLst/>
        </a:prstGeom>
        <a:solidFill>
          <a:schemeClr val="accent5">
            <a:shade val="50000"/>
            <a:hueOff val="422445"/>
            <a:satOff val="-47404"/>
            <a:lumOff val="352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25</a:t>
          </a:r>
          <a:r>
            <a:rPr lang="en-US" sz="2200" kern="1200" baseline="30000" dirty="0"/>
            <a:t>th</a:t>
          </a:r>
          <a:r>
            <a:rPr lang="en-US" sz="2200" kern="1200" dirty="0"/>
            <a:t> Anniversary</a:t>
          </a:r>
        </a:p>
      </dsp:txBody>
      <dsp:txXfrm>
        <a:off x="25130" y="3601804"/>
        <a:ext cx="10759317" cy="464540"/>
      </dsp:txXfrm>
    </dsp:sp>
    <dsp:sp modelId="{27862B7A-0B3F-47B9-B30C-5DF268F7E9B3}">
      <dsp:nvSpPr>
        <dsp:cNvPr id="0" name=""/>
        <dsp:cNvSpPr/>
      </dsp:nvSpPr>
      <dsp:spPr>
        <a:xfrm>
          <a:off x="0" y="4091474"/>
          <a:ext cx="1080957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204"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Motion</a:t>
          </a:r>
        </a:p>
      </dsp:txBody>
      <dsp:txXfrm>
        <a:off x="0" y="4091474"/>
        <a:ext cx="10809577" cy="364320"/>
      </dsp:txXfrm>
    </dsp:sp>
    <dsp:sp modelId="{989B7AC9-EEBB-454D-A8DC-2CB36BD96EB8}">
      <dsp:nvSpPr>
        <dsp:cNvPr id="0" name=""/>
        <dsp:cNvSpPr/>
      </dsp:nvSpPr>
      <dsp:spPr>
        <a:xfrm>
          <a:off x="0" y="4455794"/>
          <a:ext cx="10809577" cy="514800"/>
        </a:xfrm>
        <a:prstGeom prst="roundRect">
          <a:avLst/>
        </a:prstGeom>
        <a:solidFill>
          <a:schemeClr val="accent5">
            <a:shade val="50000"/>
            <a:hueOff val="211223"/>
            <a:satOff val="-23702"/>
            <a:lumOff val="17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Review Core Services</a:t>
          </a:r>
        </a:p>
      </dsp:txBody>
      <dsp:txXfrm>
        <a:off x="25130" y="4480924"/>
        <a:ext cx="10759317" cy="4645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16426"/>
          <a:ext cx="10713102" cy="100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CPS Media Job Board</a:t>
          </a:r>
        </a:p>
      </dsp:txBody>
      <dsp:txXfrm>
        <a:off x="0" y="416426"/>
        <a:ext cx="10713102" cy="1001700"/>
      </dsp:txXfrm>
    </dsp:sp>
    <dsp:sp modelId="{883CB538-CEB8-472C-A248-5956D9BA4774}">
      <dsp:nvSpPr>
        <dsp:cNvPr id="0" name=""/>
        <dsp:cNvSpPr/>
      </dsp:nvSpPr>
      <dsp:spPr>
        <a:xfrm>
          <a:off x="535655" y="6218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a:t>Annual Goal</a:t>
          </a:r>
          <a:endParaRPr lang="en-US" sz="2400" kern="1200" dirty="0"/>
        </a:p>
      </dsp:txBody>
      <dsp:txXfrm>
        <a:off x="570240" y="96771"/>
        <a:ext cx="7430001" cy="639310"/>
      </dsp:txXfrm>
    </dsp:sp>
    <dsp:sp modelId="{D36A10F2-C9FC-4ECC-9722-F8A80131CA35}">
      <dsp:nvSpPr>
        <dsp:cNvPr id="0" name=""/>
        <dsp:cNvSpPr/>
      </dsp:nvSpPr>
      <dsp:spPr>
        <a:xfrm>
          <a:off x="0" y="1901966"/>
          <a:ext cx="10713102" cy="100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 No meetings</a:t>
          </a:r>
        </a:p>
      </dsp:txBody>
      <dsp:txXfrm>
        <a:off x="0" y="1901966"/>
        <a:ext cx="10713102" cy="1001700"/>
      </dsp:txXfrm>
    </dsp:sp>
    <dsp:sp modelId="{890A6A05-DE35-4A3C-8052-C714BAC178CA}">
      <dsp:nvSpPr>
        <dsp:cNvPr id="0" name=""/>
        <dsp:cNvSpPr/>
      </dsp:nvSpPr>
      <dsp:spPr>
        <a:xfrm>
          <a:off x="535655" y="154772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January KPIs</a:t>
          </a:r>
        </a:p>
      </dsp:txBody>
      <dsp:txXfrm>
        <a:off x="570240" y="1582311"/>
        <a:ext cx="7430001" cy="639310"/>
      </dsp:txXfrm>
    </dsp:sp>
    <dsp:sp modelId="{28620E17-D019-41BD-992A-EAA651DE2B28}">
      <dsp:nvSpPr>
        <dsp:cNvPr id="0" name=""/>
        <dsp:cNvSpPr/>
      </dsp:nvSpPr>
      <dsp:spPr>
        <a:xfrm>
          <a:off x="0" y="3387507"/>
          <a:ext cx="10713102" cy="173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-1 Live Virtual Meetings</a:t>
          </a:r>
        </a:p>
        <a:p>
          <a:pPr marL="228600" lvl="1" indent="-228600" algn="l" defTabSz="1066800">
            <a:lnSpc>
              <a:spcPct val="90000"/>
            </a:lnSpc>
            <a:spcBef>
              <a:spcPct val="0"/>
            </a:spcBef>
            <a:spcAft>
              <a:spcPct val="15000"/>
            </a:spcAft>
            <a:buChar char="•"/>
          </a:pPr>
          <a:r>
            <a:rPr lang="en-US" sz="2400" kern="1200" dirty="0"/>
            <a:t>Edu -1 Live Virtual Innovation meetings</a:t>
          </a:r>
        </a:p>
        <a:p>
          <a:pPr marL="228600" lvl="1" indent="-228600" algn="l" defTabSz="1066800">
            <a:lnSpc>
              <a:spcPct val="90000"/>
            </a:lnSpc>
            <a:spcBef>
              <a:spcPct val="0"/>
            </a:spcBef>
            <a:spcAft>
              <a:spcPct val="15000"/>
            </a:spcAft>
            <a:buChar char="•"/>
          </a:pPr>
          <a:r>
            <a:rPr lang="en-US" sz="2400" kern="1200" dirty="0"/>
            <a:t>Edu - 2 Live Virtual Toastmasters Meetings</a:t>
          </a:r>
        </a:p>
      </dsp:txBody>
      <dsp:txXfrm>
        <a:off x="0" y="3387507"/>
        <a:ext cx="10713102" cy="1738800"/>
      </dsp:txXfrm>
    </dsp:sp>
    <dsp:sp modelId="{B57B671A-FB43-4614-B61B-CD609626DD31}">
      <dsp:nvSpPr>
        <dsp:cNvPr id="0" name=""/>
        <dsp:cNvSpPr/>
      </dsp:nvSpPr>
      <dsp:spPr>
        <a:xfrm>
          <a:off x="535655" y="303326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February Goals</a:t>
          </a:r>
        </a:p>
      </dsp:txBody>
      <dsp:txXfrm>
        <a:off x="570240" y="3067851"/>
        <a:ext cx="7430001" cy="63931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82710"/>
          <a:ext cx="10713102" cy="1488374"/>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Create calendar for our Social Media platforms and track metrics. </a:t>
          </a:r>
          <a:endParaRPr lang="en-US" sz="2100" kern="1200" dirty="0"/>
        </a:p>
        <a:p>
          <a:pPr marL="228600" lvl="1" indent="-228600" algn="l" defTabSz="933450">
            <a:lnSpc>
              <a:spcPct val="90000"/>
            </a:lnSpc>
            <a:spcBef>
              <a:spcPct val="0"/>
            </a:spcBef>
            <a:spcAft>
              <a:spcPct val="15000"/>
            </a:spcAft>
            <a:buChar char="•"/>
          </a:pPr>
          <a:r>
            <a:rPr lang="en-US" sz="2100" b="0" i="0" u="none" kern="1200" dirty="0"/>
            <a:t>Capture metrics to see if Social Media adds to our membership base by x 5%</a:t>
          </a:r>
          <a:endParaRPr lang="en-US" sz="2100" kern="1200" dirty="0"/>
        </a:p>
      </dsp:txBody>
      <dsp:txXfrm>
        <a:off x="0" y="382710"/>
        <a:ext cx="10713102" cy="1488374"/>
      </dsp:txXfrm>
    </dsp:sp>
    <dsp:sp modelId="{883CB538-CEB8-472C-A248-5956D9BA4774}">
      <dsp:nvSpPr>
        <dsp:cNvPr id="0" name=""/>
        <dsp:cNvSpPr/>
      </dsp:nvSpPr>
      <dsp:spPr>
        <a:xfrm>
          <a:off x="535655" y="72750"/>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a:t>Annual Goal</a:t>
          </a:r>
          <a:endParaRPr lang="en-US" sz="2100" kern="1200" dirty="0"/>
        </a:p>
      </dsp:txBody>
      <dsp:txXfrm>
        <a:off x="565917" y="103012"/>
        <a:ext cx="7438647" cy="559396"/>
      </dsp:txXfrm>
    </dsp:sp>
    <dsp:sp modelId="{4FC814DE-2981-4128-9DD3-169A37F28F8D}">
      <dsp:nvSpPr>
        <dsp:cNvPr id="0" name=""/>
        <dsp:cNvSpPr/>
      </dsp:nvSpPr>
      <dsp:spPr>
        <a:xfrm>
          <a:off x="0" y="2294445"/>
          <a:ext cx="10713102" cy="87648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 No meetings</a:t>
          </a:r>
        </a:p>
      </dsp:txBody>
      <dsp:txXfrm>
        <a:off x="0" y="2294445"/>
        <a:ext cx="10713102" cy="876487"/>
      </dsp:txXfrm>
    </dsp:sp>
    <dsp:sp modelId="{50D99FDE-9C14-4E86-96A5-347FACD73724}">
      <dsp:nvSpPr>
        <dsp:cNvPr id="0" name=""/>
        <dsp:cNvSpPr/>
      </dsp:nvSpPr>
      <dsp:spPr>
        <a:xfrm>
          <a:off x="535655" y="1984485"/>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January KPIs</a:t>
          </a:r>
        </a:p>
      </dsp:txBody>
      <dsp:txXfrm>
        <a:off x="565917" y="2014747"/>
        <a:ext cx="7438647" cy="559396"/>
      </dsp:txXfrm>
    </dsp:sp>
    <dsp:sp modelId="{8342C2AB-18A2-4D43-821C-CD31DCAF5C5E}">
      <dsp:nvSpPr>
        <dsp:cNvPr id="0" name=""/>
        <dsp:cNvSpPr/>
      </dsp:nvSpPr>
      <dsp:spPr>
        <a:xfrm>
          <a:off x="0" y="3594293"/>
          <a:ext cx="10713102" cy="152144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-1 Live Virtual Meetings</a:t>
          </a:r>
        </a:p>
        <a:p>
          <a:pPr marL="228600" lvl="1" indent="-228600" algn="l" defTabSz="933450">
            <a:lnSpc>
              <a:spcPct val="90000"/>
            </a:lnSpc>
            <a:spcBef>
              <a:spcPct val="0"/>
            </a:spcBef>
            <a:spcAft>
              <a:spcPct val="15000"/>
            </a:spcAft>
            <a:buChar char="•"/>
          </a:pPr>
          <a:r>
            <a:rPr lang="en-US" sz="2100" kern="1200" dirty="0"/>
            <a:t>Edu -1 Live Virtual Innovation meetings</a:t>
          </a:r>
        </a:p>
        <a:p>
          <a:pPr marL="228600" lvl="1" indent="-228600" algn="l" defTabSz="933450">
            <a:lnSpc>
              <a:spcPct val="90000"/>
            </a:lnSpc>
            <a:spcBef>
              <a:spcPct val="0"/>
            </a:spcBef>
            <a:spcAft>
              <a:spcPct val="15000"/>
            </a:spcAft>
            <a:buChar char="•"/>
          </a:pPr>
          <a:r>
            <a:rPr lang="en-US" sz="2100" kern="1200" dirty="0"/>
            <a:t>Edu - 2 Live Virtual Toastmasters Meetings</a:t>
          </a:r>
        </a:p>
      </dsp:txBody>
      <dsp:txXfrm>
        <a:off x="0" y="3594293"/>
        <a:ext cx="10713102" cy="1521449"/>
      </dsp:txXfrm>
    </dsp:sp>
    <dsp:sp modelId="{E7302A3A-BFD2-494E-905C-6263BA83339C}">
      <dsp:nvSpPr>
        <dsp:cNvPr id="0" name=""/>
        <dsp:cNvSpPr/>
      </dsp:nvSpPr>
      <dsp:spPr>
        <a:xfrm>
          <a:off x="535655" y="3284333"/>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February Goals</a:t>
          </a:r>
        </a:p>
      </dsp:txBody>
      <dsp:txXfrm>
        <a:off x="565917" y="3314595"/>
        <a:ext cx="7438647" cy="55939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50649"/>
          <a:ext cx="10713102" cy="1212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b="0" i="0" u="none" kern="1200" dirty="0"/>
            <a:t>Add multi-pronged marketing strategy to capture future event needs from membership based on the data captured regarding membership</a:t>
          </a:r>
          <a:endParaRPr lang="en-US" sz="2200" kern="1200" dirty="0"/>
        </a:p>
      </dsp:txBody>
      <dsp:txXfrm>
        <a:off x="0" y="450649"/>
        <a:ext cx="10713102" cy="1212750"/>
      </dsp:txXfrm>
    </dsp:sp>
    <dsp:sp modelId="{883CB538-CEB8-472C-A248-5956D9BA4774}">
      <dsp:nvSpPr>
        <dsp:cNvPr id="0" name=""/>
        <dsp:cNvSpPr/>
      </dsp:nvSpPr>
      <dsp:spPr>
        <a:xfrm>
          <a:off x="535655" y="125929"/>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a:t>Annual Goal</a:t>
          </a:r>
          <a:endParaRPr lang="en-US" sz="2200" kern="1200" dirty="0"/>
        </a:p>
      </dsp:txBody>
      <dsp:txXfrm>
        <a:off x="567358" y="157632"/>
        <a:ext cx="7435765" cy="586034"/>
      </dsp:txXfrm>
    </dsp:sp>
    <dsp:sp modelId="{D36A10F2-C9FC-4ECC-9722-F8A80131CA35}">
      <dsp:nvSpPr>
        <dsp:cNvPr id="0" name=""/>
        <dsp:cNvSpPr/>
      </dsp:nvSpPr>
      <dsp:spPr>
        <a:xfrm>
          <a:off x="0" y="2106919"/>
          <a:ext cx="10713102" cy="9182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 No meetings</a:t>
          </a:r>
        </a:p>
      </dsp:txBody>
      <dsp:txXfrm>
        <a:off x="0" y="2106919"/>
        <a:ext cx="10713102" cy="918225"/>
      </dsp:txXfrm>
    </dsp:sp>
    <dsp:sp modelId="{890A6A05-DE35-4A3C-8052-C714BAC178CA}">
      <dsp:nvSpPr>
        <dsp:cNvPr id="0" name=""/>
        <dsp:cNvSpPr/>
      </dsp:nvSpPr>
      <dsp:spPr>
        <a:xfrm>
          <a:off x="535655" y="1782199"/>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January KPIs</a:t>
          </a:r>
        </a:p>
      </dsp:txBody>
      <dsp:txXfrm>
        <a:off x="567358" y="1813902"/>
        <a:ext cx="7435765" cy="586034"/>
      </dsp:txXfrm>
    </dsp:sp>
    <dsp:sp modelId="{28620E17-D019-41BD-992A-EAA651DE2B28}">
      <dsp:nvSpPr>
        <dsp:cNvPr id="0" name=""/>
        <dsp:cNvSpPr/>
      </dsp:nvSpPr>
      <dsp:spPr>
        <a:xfrm>
          <a:off x="0" y="3468664"/>
          <a:ext cx="10713102" cy="159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58216" rIns="8314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Edu -1 Live Virtual Meetings</a:t>
          </a:r>
        </a:p>
        <a:p>
          <a:pPr marL="228600" lvl="1" indent="-228600" algn="l" defTabSz="977900">
            <a:lnSpc>
              <a:spcPct val="90000"/>
            </a:lnSpc>
            <a:spcBef>
              <a:spcPct val="0"/>
            </a:spcBef>
            <a:spcAft>
              <a:spcPct val="15000"/>
            </a:spcAft>
            <a:buChar char="•"/>
          </a:pPr>
          <a:r>
            <a:rPr lang="en-US" sz="2200" kern="1200" dirty="0"/>
            <a:t>Edu -1 Live Virtual Innovation meetings</a:t>
          </a:r>
        </a:p>
        <a:p>
          <a:pPr marL="228600" lvl="1" indent="-228600" algn="l" defTabSz="977900">
            <a:lnSpc>
              <a:spcPct val="90000"/>
            </a:lnSpc>
            <a:spcBef>
              <a:spcPct val="0"/>
            </a:spcBef>
            <a:spcAft>
              <a:spcPct val="15000"/>
            </a:spcAft>
            <a:buChar char="•"/>
          </a:pPr>
          <a:r>
            <a:rPr lang="en-US" sz="2200" kern="1200" dirty="0"/>
            <a:t>Edu - 2 Live Virtual Toastmasters Meetings</a:t>
          </a:r>
        </a:p>
      </dsp:txBody>
      <dsp:txXfrm>
        <a:off x="0" y="3468664"/>
        <a:ext cx="10713102" cy="1593900"/>
      </dsp:txXfrm>
    </dsp:sp>
    <dsp:sp modelId="{B57B671A-FB43-4614-B61B-CD609626DD31}">
      <dsp:nvSpPr>
        <dsp:cNvPr id="0" name=""/>
        <dsp:cNvSpPr/>
      </dsp:nvSpPr>
      <dsp:spPr>
        <a:xfrm>
          <a:off x="535655" y="3143944"/>
          <a:ext cx="749917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77900">
            <a:lnSpc>
              <a:spcPct val="90000"/>
            </a:lnSpc>
            <a:spcBef>
              <a:spcPct val="0"/>
            </a:spcBef>
            <a:spcAft>
              <a:spcPct val="35000"/>
            </a:spcAft>
            <a:buNone/>
          </a:pPr>
          <a:r>
            <a:rPr lang="en-US" sz="2200" kern="1200" dirty="0"/>
            <a:t>February Goals</a:t>
          </a:r>
        </a:p>
      </dsp:txBody>
      <dsp:txXfrm>
        <a:off x="567358" y="3175647"/>
        <a:ext cx="7435765" cy="58603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66173"/>
          <a:ext cx="10713102" cy="152144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b="0" i="0" u="none" kern="1200" dirty="0"/>
            <a:t>Provide a repository of frequently asked questions. </a:t>
          </a:r>
          <a:endParaRPr lang="en-US" sz="2100" kern="1200" dirty="0"/>
        </a:p>
        <a:p>
          <a:pPr marL="228600" lvl="1" indent="-228600" algn="l" defTabSz="933450">
            <a:lnSpc>
              <a:spcPct val="90000"/>
            </a:lnSpc>
            <a:spcBef>
              <a:spcPct val="0"/>
            </a:spcBef>
            <a:spcAft>
              <a:spcPct val="15000"/>
            </a:spcAft>
            <a:buChar char="•"/>
          </a:pPr>
          <a:r>
            <a:rPr lang="en-US" sz="2100" b="0" i="0" u="none" kern="1200" dirty="0"/>
            <a:t>Create repository of frequently asked questions on website</a:t>
          </a:r>
          <a:endParaRPr lang="en-US" sz="2100" kern="1200" dirty="0"/>
        </a:p>
        <a:p>
          <a:pPr marL="228600" lvl="1" indent="-228600" algn="l" defTabSz="933450">
            <a:lnSpc>
              <a:spcPct val="90000"/>
            </a:lnSpc>
            <a:spcBef>
              <a:spcPct val="0"/>
            </a:spcBef>
            <a:spcAft>
              <a:spcPct val="15000"/>
            </a:spcAft>
            <a:buChar char="•"/>
          </a:pPr>
          <a:r>
            <a:rPr lang="en-US" sz="2100" b="0" i="0" u="none" kern="1200" dirty="0"/>
            <a:t>Create 2 "Ask the Expert" videos specific to FAQs</a:t>
          </a:r>
          <a:endParaRPr lang="en-US" sz="2100" kern="1200" dirty="0"/>
        </a:p>
      </dsp:txBody>
      <dsp:txXfrm>
        <a:off x="0" y="366173"/>
        <a:ext cx="10713102" cy="1521449"/>
      </dsp:txXfrm>
    </dsp:sp>
    <dsp:sp modelId="{883CB538-CEB8-472C-A248-5956D9BA4774}">
      <dsp:nvSpPr>
        <dsp:cNvPr id="0" name=""/>
        <dsp:cNvSpPr/>
      </dsp:nvSpPr>
      <dsp:spPr>
        <a:xfrm>
          <a:off x="535655" y="56213"/>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a:t>Annual Goal</a:t>
          </a:r>
          <a:endParaRPr lang="en-US" sz="2100" kern="1200" dirty="0"/>
        </a:p>
      </dsp:txBody>
      <dsp:txXfrm>
        <a:off x="565917" y="86475"/>
        <a:ext cx="7438647" cy="559396"/>
      </dsp:txXfrm>
    </dsp:sp>
    <dsp:sp modelId="{4FC814DE-2981-4128-9DD3-169A37F28F8D}">
      <dsp:nvSpPr>
        <dsp:cNvPr id="0" name=""/>
        <dsp:cNvSpPr/>
      </dsp:nvSpPr>
      <dsp:spPr>
        <a:xfrm>
          <a:off x="0" y="2310983"/>
          <a:ext cx="10713102" cy="876487"/>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 No meetings</a:t>
          </a:r>
        </a:p>
      </dsp:txBody>
      <dsp:txXfrm>
        <a:off x="0" y="2310983"/>
        <a:ext cx="10713102" cy="876487"/>
      </dsp:txXfrm>
    </dsp:sp>
    <dsp:sp modelId="{50D99FDE-9C14-4E86-96A5-347FACD73724}">
      <dsp:nvSpPr>
        <dsp:cNvPr id="0" name=""/>
        <dsp:cNvSpPr/>
      </dsp:nvSpPr>
      <dsp:spPr>
        <a:xfrm>
          <a:off x="535655" y="2001023"/>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January KPIs</a:t>
          </a:r>
        </a:p>
      </dsp:txBody>
      <dsp:txXfrm>
        <a:off x="565917" y="2031285"/>
        <a:ext cx="7438647" cy="559396"/>
      </dsp:txXfrm>
    </dsp:sp>
    <dsp:sp modelId="{8342C2AB-18A2-4D43-821C-CD31DCAF5C5E}">
      <dsp:nvSpPr>
        <dsp:cNvPr id="0" name=""/>
        <dsp:cNvSpPr/>
      </dsp:nvSpPr>
      <dsp:spPr>
        <a:xfrm>
          <a:off x="0" y="3610830"/>
          <a:ext cx="10713102" cy="152144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37388" rIns="8314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Edu -1 Live Virtual Meetings</a:t>
          </a:r>
        </a:p>
        <a:p>
          <a:pPr marL="228600" lvl="1" indent="-228600" algn="l" defTabSz="933450">
            <a:lnSpc>
              <a:spcPct val="90000"/>
            </a:lnSpc>
            <a:spcBef>
              <a:spcPct val="0"/>
            </a:spcBef>
            <a:spcAft>
              <a:spcPct val="15000"/>
            </a:spcAft>
            <a:buChar char="•"/>
          </a:pPr>
          <a:r>
            <a:rPr lang="en-US" sz="2100" kern="1200" dirty="0"/>
            <a:t>Edu -1 Live Virtual Innovation meetings</a:t>
          </a:r>
        </a:p>
        <a:p>
          <a:pPr marL="228600" lvl="1" indent="-228600" algn="l" defTabSz="933450">
            <a:lnSpc>
              <a:spcPct val="90000"/>
            </a:lnSpc>
            <a:spcBef>
              <a:spcPct val="0"/>
            </a:spcBef>
            <a:spcAft>
              <a:spcPct val="15000"/>
            </a:spcAft>
            <a:buChar char="•"/>
          </a:pPr>
          <a:r>
            <a:rPr lang="en-US" sz="2100" kern="1200" dirty="0"/>
            <a:t>Edu - 2 Live Virtual Toastmasters Meetings</a:t>
          </a:r>
        </a:p>
      </dsp:txBody>
      <dsp:txXfrm>
        <a:off x="0" y="3610830"/>
        <a:ext cx="10713102" cy="1521449"/>
      </dsp:txXfrm>
    </dsp:sp>
    <dsp:sp modelId="{E7302A3A-BFD2-494E-905C-6263BA83339C}">
      <dsp:nvSpPr>
        <dsp:cNvPr id="0" name=""/>
        <dsp:cNvSpPr/>
      </dsp:nvSpPr>
      <dsp:spPr>
        <a:xfrm>
          <a:off x="535655" y="3300870"/>
          <a:ext cx="749917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933450">
            <a:lnSpc>
              <a:spcPct val="90000"/>
            </a:lnSpc>
            <a:spcBef>
              <a:spcPct val="0"/>
            </a:spcBef>
            <a:spcAft>
              <a:spcPct val="35000"/>
            </a:spcAft>
            <a:buNone/>
          </a:pPr>
          <a:r>
            <a:rPr lang="en-US" sz="2100" kern="1200" dirty="0"/>
            <a:t>February Goals</a:t>
          </a:r>
        </a:p>
      </dsp:txBody>
      <dsp:txXfrm>
        <a:off x="565917" y="3331132"/>
        <a:ext cx="7438647"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09045"/>
          <a:ext cx="10713102" cy="1915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-10 Live Virtual or Richmond Chapter Meetings</a:t>
          </a:r>
        </a:p>
        <a:p>
          <a:pPr marL="171450" lvl="1" indent="-171450" algn="l" defTabSz="844550">
            <a:lnSpc>
              <a:spcPct val="90000"/>
            </a:lnSpc>
            <a:spcBef>
              <a:spcPct val="0"/>
            </a:spcBef>
            <a:spcAft>
              <a:spcPct val="15000"/>
            </a:spcAft>
            <a:buChar char="•"/>
          </a:pPr>
          <a:r>
            <a:rPr lang="en-US" sz="1900" kern="1200" dirty="0"/>
            <a:t>Edu -10 Live Virtual Innovation Professional Group meetings</a:t>
          </a:r>
        </a:p>
        <a:p>
          <a:pPr marL="171450" lvl="1" indent="-171450" algn="l" defTabSz="844550">
            <a:lnSpc>
              <a:spcPct val="90000"/>
            </a:lnSpc>
            <a:spcBef>
              <a:spcPct val="0"/>
            </a:spcBef>
            <a:spcAft>
              <a:spcPct val="15000"/>
            </a:spcAft>
            <a:buChar char="•"/>
          </a:pPr>
          <a:r>
            <a:rPr lang="en-US" sz="1900" kern="1200" dirty="0"/>
            <a:t>Edu - 8 Live Virtual Toastmasters Meetings</a:t>
          </a:r>
        </a:p>
        <a:p>
          <a:pPr marL="171450" lvl="1" indent="-171450" algn="l" defTabSz="844550">
            <a:lnSpc>
              <a:spcPct val="90000"/>
            </a:lnSpc>
            <a:spcBef>
              <a:spcPct val="0"/>
            </a:spcBef>
            <a:spcAft>
              <a:spcPct val="15000"/>
            </a:spcAft>
            <a:buChar char="•"/>
          </a:pPr>
          <a:r>
            <a:rPr lang="en-US" sz="1900" kern="1200" dirty="0"/>
            <a:t>VP Ops - Summary of face-to-face meetings where a virtual option can be leveraged, for Board approval, target due date March 2021</a:t>
          </a:r>
        </a:p>
      </dsp:txBody>
      <dsp:txXfrm>
        <a:off x="0" y="309045"/>
        <a:ext cx="10713102" cy="1915200"/>
      </dsp:txXfrm>
    </dsp:sp>
    <dsp:sp modelId="{883CB538-CEB8-472C-A248-5956D9BA4774}">
      <dsp:nvSpPr>
        <dsp:cNvPr id="0" name=""/>
        <dsp:cNvSpPr/>
      </dsp:nvSpPr>
      <dsp:spPr>
        <a:xfrm>
          <a:off x="535655" y="28605"/>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Annual Goal</a:t>
          </a:r>
        </a:p>
      </dsp:txBody>
      <dsp:txXfrm>
        <a:off x="563035" y="55985"/>
        <a:ext cx="7444411" cy="506120"/>
      </dsp:txXfrm>
    </dsp:sp>
    <dsp:sp modelId="{6B3CD5B0-C8C4-49E6-822B-71C3061EC547}">
      <dsp:nvSpPr>
        <dsp:cNvPr id="0" name=""/>
        <dsp:cNvSpPr/>
      </dsp:nvSpPr>
      <dsp:spPr>
        <a:xfrm>
          <a:off x="0" y="2607285"/>
          <a:ext cx="10713102" cy="79301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 No meetings</a:t>
          </a:r>
        </a:p>
      </dsp:txBody>
      <dsp:txXfrm>
        <a:off x="0" y="2607285"/>
        <a:ext cx="10713102" cy="793012"/>
      </dsp:txXfrm>
    </dsp:sp>
    <dsp:sp modelId="{371C53B8-788F-4437-AE96-21A5F5D83C35}">
      <dsp:nvSpPr>
        <dsp:cNvPr id="0" name=""/>
        <dsp:cNvSpPr/>
      </dsp:nvSpPr>
      <dsp:spPr>
        <a:xfrm>
          <a:off x="535655" y="2326845"/>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January KPIs</a:t>
          </a:r>
        </a:p>
      </dsp:txBody>
      <dsp:txXfrm>
        <a:off x="563035" y="2354225"/>
        <a:ext cx="7444411" cy="506120"/>
      </dsp:txXfrm>
    </dsp:sp>
    <dsp:sp modelId="{D2F2C616-D170-4985-AE2B-3DAAEB77F539}">
      <dsp:nvSpPr>
        <dsp:cNvPr id="0" name=""/>
        <dsp:cNvSpPr/>
      </dsp:nvSpPr>
      <dsp:spPr>
        <a:xfrm>
          <a:off x="0" y="3783338"/>
          <a:ext cx="10713102" cy="13765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395732" rIns="83145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Edu -1 Live Virtual Meetings</a:t>
          </a:r>
        </a:p>
        <a:p>
          <a:pPr marL="171450" lvl="1" indent="-171450" algn="l" defTabSz="844550">
            <a:lnSpc>
              <a:spcPct val="90000"/>
            </a:lnSpc>
            <a:spcBef>
              <a:spcPct val="0"/>
            </a:spcBef>
            <a:spcAft>
              <a:spcPct val="15000"/>
            </a:spcAft>
            <a:buChar char="•"/>
          </a:pPr>
          <a:r>
            <a:rPr lang="en-US" sz="1900" kern="1200" dirty="0"/>
            <a:t>Edu -1 Live Virtual Innovation meetings</a:t>
          </a:r>
        </a:p>
        <a:p>
          <a:pPr marL="171450" lvl="1" indent="-171450" algn="l" defTabSz="844550">
            <a:lnSpc>
              <a:spcPct val="90000"/>
            </a:lnSpc>
            <a:spcBef>
              <a:spcPct val="0"/>
            </a:spcBef>
            <a:spcAft>
              <a:spcPct val="15000"/>
            </a:spcAft>
            <a:buChar char="•"/>
          </a:pPr>
          <a:r>
            <a:rPr lang="en-US" sz="1900" kern="1200" dirty="0"/>
            <a:t>Edu - 2 Live Virtual Toastmasters Meetings</a:t>
          </a:r>
        </a:p>
      </dsp:txBody>
      <dsp:txXfrm>
        <a:off x="0" y="3783338"/>
        <a:ext cx="10713102" cy="1376550"/>
      </dsp:txXfrm>
    </dsp:sp>
    <dsp:sp modelId="{ABD3E855-9EC4-49A1-8883-ABB4D4F130D6}">
      <dsp:nvSpPr>
        <dsp:cNvPr id="0" name=""/>
        <dsp:cNvSpPr/>
      </dsp:nvSpPr>
      <dsp:spPr>
        <a:xfrm>
          <a:off x="535655" y="3502898"/>
          <a:ext cx="7499171"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844550">
            <a:lnSpc>
              <a:spcPct val="90000"/>
            </a:lnSpc>
            <a:spcBef>
              <a:spcPct val="0"/>
            </a:spcBef>
            <a:spcAft>
              <a:spcPct val="35000"/>
            </a:spcAft>
            <a:buNone/>
          </a:pPr>
          <a:r>
            <a:rPr lang="en-US" sz="1900" kern="1200" dirty="0"/>
            <a:t>February Goals</a:t>
          </a:r>
        </a:p>
      </dsp:txBody>
      <dsp:txXfrm>
        <a:off x="563035" y="3530278"/>
        <a:ext cx="7444411"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16426"/>
          <a:ext cx="10713102" cy="100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t>20 Virtual Networking Pre-Meeting</a:t>
          </a:r>
          <a:endParaRPr lang="en-US" sz="2400" kern="1200" dirty="0"/>
        </a:p>
      </dsp:txBody>
      <dsp:txXfrm>
        <a:off x="0" y="416426"/>
        <a:ext cx="10713102" cy="1001700"/>
      </dsp:txXfrm>
    </dsp:sp>
    <dsp:sp modelId="{883CB538-CEB8-472C-A248-5956D9BA4774}">
      <dsp:nvSpPr>
        <dsp:cNvPr id="0" name=""/>
        <dsp:cNvSpPr/>
      </dsp:nvSpPr>
      <dsp:spPr>
        <a:xfrm>
          <a:off x="535655" y="6218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a:t>Annual Goal</a:t>
          </a:r>
          <a:endParaRPr lang="en-US" sz="2400" kern="1200" dirty="0"/>
        </a:p>
      </dsp:txBody>
      <dsp:txXfrm>
        <a:off x="570240" y="96771"/>
        <a:ext cx="7430001" cy="639310"/>
      </dsp:txXfrm>
    </dsp:sp>
    <dsp:sp modelId="{AED03747-E32A-42F0-8C86-89D25F32CF06}">
      <dsp:nvSpPr>
        <dsp:cNvPr id="0" name=""/>
        <dsp:cNvSpPr/>
      </dsp:nvSpPr>
      <dsp:spPr>
        <a:xfrm>
          <a:off x="0" y="1901966"/>
          <a:ext cx="10713102" cy="100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 No meetings</a:t>
          </a:r>
        </a:p>
      </dsp:txBody>
      <dsp:txXfrm>
        <a:off x="0" y="1901966"/>
        <a:ext cx="10713102" cy="1001700"/>
      </dsp:txXfrm>
    </dsp:sp>
    <dsp:sp modelId="{866C5421-DFF7-420C-8127-A90F8BB0E05A}">
      <dsp:nvSpPr>
        <dsp:cNvPr id="0" name=""/>
        <dsp:cNvSpPr/>
      </dsp:nvSpPr>
      <dsp:spPr>
        <a:xfrm>
          <a:off x="535655" y="154772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January KPIs</a:t>
          </a:r>
        </a:p>
      </dsp:txBody>
      <dsp:txXfrm>
        <a:off x="570240" y="1582311"/>
        <a:ext cx="7430001" cy="639310"/>
      </dsp:txXfrm>
    </dsp:sp>
    <dsp:sp modelId="{F07C115D-8383-4BCD-81EA-F54152F92891}">
      <dsp:nvSpPr>
        <dsp:cNvPr id="0" name=""/>
        <dsp:cNvSpPr/>
      </dsp:nvSpPr>
      <dsp:spPr>
        <a:xfrm>
          <a:off x="0" y="3387507"/>
          <a:ext cx="10713102" cy="173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-1 Live Virtual Meetings</a:t>
          </a:r>
        </a:p>
        <a:p>
          <a:pPr marL="228600" lvl="1" indent="-228600" algn="l" defTabSz="1066800">
            <a:lnSpc>
              <a:spcPct val="90000"/>
            </a:lnSpc>
            <a:spcBef>
              <a:spcPct val="0"/>
            </a:spcBef>
            <a:spcAft>
              <a:spcPct val="15000"/>
            </a:spcAft>
            <a:buChar char="•"/>
          </a:pPr>
          <a:r>
            <a:rPr lang="en-US" sz="2400" kern="1200" dirty="0"/>
            <a:t>Edu -1 Live Virtual Innovation meetings</a:t>
          </a:r>
        </a:p>
        <a:p>
          <a:pPr marL="228600" lvl="1" indent="-228600" algn="l" defTabSz="1066800">
            <a:lnSpc>
              <a:spcPct val="90000"/>
            </a:lnSpc>
            <a:spcBef>
              <a:spcPct val="0"/>
            </a:spcBef>
            <a:spcAft>
              <a:spcPct val="15000"/>
            </a:spcAft>
            <a:buChar char="•"/>
          </a:pPr>
          <a:r>
            <a:rPr lang="en-US" sz="2400" kern="1200" dirty="0"/>
            <a:t>Edu - 2 Live Virtual Toastmasters Meetings</a:t>
          </a:r>
        </a:p>
      </dsp:txBody>
      <dsp:txXfrm>
        <a:off x="0" y="3387507"/>
        <a:ext cx="10713102" cy="1738800"/>
      </dsp:txXfrm>
    </dsp:sp>
    <dsp:sp modelId="{B772D42A-AC6C-47E4-A763-F3D7F7EFDA09}">
      <dsp:nvSpPr>
        <dsp:cNvPr id="0" name=""/>
        <dsp:cNvSpPr/>
      </dsp:nvSpPr>
      <dsp:spPr>
        <a:xfrm>
          <a:off x="535655" y="303326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February Goals</a:t>
          </a:r>
        </a:p>
      </dsp:txBody>
      <dsp:txXfrm>
        <a:off x="570240" y="3067851"/>
        <a:ext cx="7430001" cy="639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16426"/>
          <a:ext cx="10713102" cy="10017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t>Edu/Ops – Plan and host multi-chapter/regional initiatives</a:t>
          </a:r>
          <a:endParaRPr lang="en-US" sz="2400" kern="1200" dirty="0"/>
        </a:p>
      </dsp:txBody>
      <dsp:txXfrm>
        <a:off x="0" y="416426"/>
        <a:ext cx="10713102" cy="1001700"/>
      </dsp:txXfrm>
    </dsp:sp>
    <dsp:sp modelId="{883CB538-CEB8-472C-A248-5956D9BA4774}">
      <dsp:nvSpPr>
        <dsp:cNvPr id="0" name=""/>
        <dsp:cNvSpPr/>
      </dsp:nvSpPr>
      <dsp:spPr>
        <a:xfrm>
          <a:off x="535655" y="62186"/>
          <a:ext cx="7499171"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a:t>Annual Goal</a:t>
          </a:r>
          <a:endParaRPr lang="en-US" sz="2400" kern="1200" dirty="0"/>
        </a:p>
      </dsp:txBody>
      <dsp:txXfrm>
        <a:off x="570240" y="96771"/>
        <a:ext cx="7430001" cy="639310"/>
      </dsp:txXfrm>
    </dsp:sp>
    <dsp:sp modelId="{4FC814DE-2981-4128-9DD3-169A37F28F8D}">
      <dsp:nvSpPr>
        <dsp:cNvPr id="0" name=""/>
        <dsp:cNvSpPr/>
      </dsp:nvSpPr>
      <dsp:spPr>
        <a:xfrm>
          <a:off x="0" y="1901966"/>
          <a:ext cx="10713102" cy="10017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 No meetings</a:t>
          </a:r>
        </a:p>
      </dsp:txBody>
      <dsp:txXfrm>
        <a:off x="0" y="1901966"/>
        <a:ext cx="10713102" cy="1001700"/>
      </dsp:txXfrm>
    </dsp:sp>
    <dsp:sp modelId="{50D99FDE-9C14-4E86-96A5-347FACD73724}">
      <dsp:nvSpPr>
        <dsp:cNvPr id="0" name=""/>
        <dsp:cNvSpPr/>
      </dsp:nvSpPr>
      <dsp:spPr>
        <a:xfrm>
          <a:off x="535655" y="1547726"/>
          <a:ext cx="7499171"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January KPIs</a:t>
          </a:r>
        </a:p>
      </dsp:txBody>
      <dsp:txXfrm>
        <a:off x="570240" y="1582311"/>
        <a:ext cx="7430001" cy="639310"/>
      </dsp:txXfrm>
    </dsp:sp>
    <dsp:sp modelId="{8342C2AB-18A2-4D43-821C-CD31DCAF5C5E}">
      <dsp:nvSpPr>
        <dsp:cNvPr id="0" name=""/>
        <dsp:cNvSpPr/>
      </dsp:nvSpPr>
      <dsp:spPr>
        <a:xfrm>
          <a:off x="0" y="3387507"/>
          <a:ext cx="10713102" cy="173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-1 Live Virtual Meetings</a:t>
          </a:r>
        </a:p>
        <a:p>
          <a:pPr marL="228600" lvl="1" indent="-228600" algn="l" defTabSz="1066800">
            <a:lnSpc>
              <a:spcPct val="90000"/>
            </a:lnSpc>
            <a:spcBef>
              <a:spcPct val="0"/>
            </a:spcBef>
            <a:spcAft>
              <a:spcPct val="15000"/>
            </a:spcAft>
            <a:buChar char="•"/>
          </a:pPr>
          <a:r>
            <a:rPr lang="en-US" sz="2400" kern="1200" dirty="0"/>
            <a:t>Edu -1 Live Virtual Innovation meetings</a:t>
          </a:r>
        </a:p>
        <a:p>
          <a:pPr marL="228600" lvl="1" indent="-228600" algn="l" defTabSz="1066800">
            <a:lnSpc>
              <a:spcPct val="90000"/>
            </a:lnSpc>
            <a:spcBef>
              <a:spcPct val="0"/>
            </a:spcBef>
            <a:spcAft>
              <a:spcPct val="15000"/>
            </a:spcAft>
            <a:buChar char="•"/>
          </a:pPr>
          <a:r>
            <a:rPr lang="en-US" sz="2400" kern="1200" dirty="0"/>
            <a:t>Edu - 2 Live Virtual Toastmasters Meetings</a:t>
          </a:r>
        </a:p>
      </dsp:txBody>
      <dsp:txXfrm>
        <a:off x="0" y="3387507"/>
        <a:ext cx="10713102" cy="1738800"/>
      </dsp:txXfrm>
    </dsp:sp>
    <dsp:sp modelId="{E7302A3A-BFD2-494E-905C-6263BA83339C}">
      <dsp:nvSpPr>
        <dsp:cNvPr id="0" name=""/>
        <dsp:cNvSpPr/>
      </dsp:nvSpPr>
      <dsp:spPr>
        <a:xfrm>
          <a:off x="535655" y="3033266"/>
          <a:ext cx="7499171"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February Goals</a:t>
          </a:r>
        </a:p>
      </dsp:txBody>
      <dsp:txXfrm>
        <a:off x="570240" y="3067851"/>
        <a:ext cx="7430001" cy="639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16426"/>
          <a:ext cx="10713102" cy="100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t>EDU/PMIEF - Plan and host social good event/project</a:t>
          </a:r>
          <a:endParaRPr lang="en-US" sz="2400" kern="1200" dirty="0"/>
        </a:p>
      </dsp:txBody>
      <dsp:txXfrm>
        <a:off x="0" y="416426"/>
        <a:ext cx="10713102" cy="1001700"/>
      </dsp:txXfrm>
    </dsp:sp>
    <dsp:sp modelId="{883CB538-CEB8-472C-A248-5956D9BA4774}">
      <dsp:nvSpPr>
        <dsp:cNvPr id="0" name=""/>
        <dsp:cNvSpPr/>
      </dsp:nvSpPr>
      <dsp:spPr>
        <a:xfrm>
          <a:off x="535655" y="6218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a:t>Annual Goal</a:t>
          </a:r>
          <a:endParaRPr lang="en-US" sz="2400" kern="1200" dirty="0"/>
        </a:p>
      </dsp:txBody>
      <dsp:txXfrm>
        <a:off x="570240" y="96771"/>
        <a:ext cx="7430001" cy="639310"/>
      </dsp:txXfrm>
    </dsp:sp>
    <dsp:sp modelId="{D36A10F2-C9FC-4ECC-9722-F8A80131CA35}">
      <dsp:nvSpPr>
        <dsp:cNvPr id="0" name=""/>
        <dsp:cNvSpPr/>
      </dsp:nvSpPr>
      <dsp:spPr>
        <a:xfrm>
          <a:off x="0" y="1901966"/>
          <a:ext cx="10713102" cy="100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 No meetings</a:t>
          </a:r>
        </a:p>
      </dsp:txBody>
      <dsp:txXfrm>
        <a:off x="0" y="1901966"/>
        <a:ext cx="10713102" cy="1001700"/>
      </dsp:txXfrm>
    </dsp:sp>
    <dsp:sp modelId="{890A6A05-DE35-4A3C-8052-C714BAC178CA}">
      <dsp:nvSpPr>
        <dsp:cNvPr id="0" name=""/>
        <dsp:cNvSpPr/>
      </dsp:nvSpPr>
      <dsp:spPr>
        <a:xfrm>
          <a:off x="535655" y="154772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January KPIs</a:t>
          </a:r>
        </a:p>
      </dsp:txBody>
      <dsp:txXfrm>
        <a:off x="570240" y="1582311"/>
        <a:ext cx="7430001" cy="639310"/>
      </dsp:txXfrm>
    </dsp:sp>
    <dsp:sp modelId="{28620E17-D019-41BD-992A-EAA651DE2B28}">
      <dsp:nvSpPr>
        <dsp:cNvPr id="0" name=""/>
        <dsp:cNvSpPr/>
      </dsp:nvSpPr>
      <dsp:spPr>
        <a:xfrm>
          <a:off x="0" y="3387507"/>
          <a:ext cx="10713102" cy="173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-1 Live Virtual Meetings</a:t>
          </a:r>
        </a:p>
        <a:p>
          <a:pPr marL="228600" lvl="1" indent="-228600" algn="l" defTabSz="1066800">
            <a:lnSpc>
              <a:spcPct val="90000"/>
            </a:lnSpc>
            <a:spcBef>
              <a:spcPct val="0"/>
            </a:spcBef>
            <a:spcAft>
              <a:spcPct val="15000"/>
            </a:spcAft>
            <a:buChar char="•"/>
          </a:pPr>
          <a:r>
            <a:rPr lang="en-US" sz="2400" kern="1200" dirty="0"/>
            <a:t>Edu -1 Live Virtual Innovation meetings</a:t>
          </a:r>
        </a:p>
        <a:p>
          <a:pPr marL="228600" lvl="1" indent="-228600" algn="l" defTabSz="1066800">
            <a:lnSpc>
              <a:spcPct val="90000"/>
            </a:lnSpc>
            <a:spcBef>
              <a:spcPct val="0"/>
            </a:spcBef>
            <a:spcAft>
              <a:spcPct val="15000"/>
            </a:spcAft>
            <a:buChar char="•"/>
          </a:pPr>
          <a:r>
            <a:rPr lang="en-US" sz="2400" kern="1200" dirty="0"/>
            <a:t>Edu - 2 Live Virtual Toastmasters Meetings</a:t>
          </a:r>
        </a:p>
      </dsp:txBody>
      <dsp:txXfrm>
        <a:off x="0" y="3387507"/>
        <a:ext cx="10713102" cy="1738800"/>
      </dsp:txXfrm>
    </dsp:sp>
    <dsp:sp modelId="{B57B671A-FB43-4614-B61B-CD609626DD31}">
      <dsp:nvSpPr>
        <dsp:cNvPr id="0" name=""/>
        <dsp:cNvSpPr/>
      </dsp:nvSpPr>
      <dsp:spPr>
        <a:xfrm>
          <a:off x="535655" y="3033266"/>
          <a:ext cx="749917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February Goals</a:t>
          </a:r>
        </a:p>
      </dsp:txBody>
      <dsp:txXfrm>
        <a:off x="570240" y="3067851"/>
        <a:ext cx="7430001" cy="639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416426"/>
          <a:ext cx="10713102" cy="10017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b="0" i="0" u="none" kern="1200" dirty="0"/>
            <a:t>Professional Development Day/Week Fall 2021</a:t>
          </a:r>
          <a:endParaRPr lang="en-US" sz="2400" kern="1200" dirty="0"/>
        </a:p>
      </dsp:txBody>
      <dsp:txXfrm>
        <a:off x="0" y="416426"/>
        <a:ext cx="10713102" cy="1001700"/>
      </dsp:txXfrm>
    </dsp:sp>
    <dsp:sp modelId="{883CB538-CEB8-472C-A248-5956D9BA4774}">
      <dsp:nvSpPr>
        <dsp:cNvPr id="0" name=""/>
        <dsp:cNvSpPr/>
      </dsp:nvSpPr>
      <dsp:spPr>
        <a:xfrm>
          <a:off x="535655" y="62186"/>
          <a:ext cx="7499171"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a:t>Annual Goal</a:t>
          </a:r>
          <a:endParaRPr lang="en-US" sz="2400" kern="1200" dirty="0"/>
        </a:p>
      </dsp:txBody>
      <dsp:txXfrm>
        <a:off x="570240" y="96771"/>
        <a:ext cx="7430001" cy="639310"/>
      </dsp:txXfrm>
    </dsp:sp>
    <dsp:sp modelId="{4FC814DE-2981-4128-9DD3-169A37F28F8D}">
      <dsp:nvSpPr>
        <dsp:cNvPr id="0" name=""/>
        <dsp:cNvSpPr/>
      </dsp:nvSpPr>
      <dsp:spPr>
        <a:xfrm>
          <a:off x="0" y="1901966"/>
          <a:ext cx="10713102" cy="10017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 No meetings</a:t>
          </a:r>
        </a:p>
      </dsp:txBody>
      <dsp:txXfrm>
        <a:off x="0" y="1901966"/>
        <a:ext cx="10713102" cy="1001700"/>
      </dsp:txXfrm>
    </dsp:sp>
    <dsp:sp modelId="{50D99FDE-9C14-4E86-96A5-347FACD73724}">
      <dsp:nvSpPr>
        <dsp:cNvPr id="0" name=""/>
        <dsp:cNvSpPr/>
      </dsp:nvSpPr>
      <dsp:spPr>
        <a:xfrm>
          <a:off x="535655" y="1547726"/>
          <a:ext cx="7499171"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January KPIs</a:t>
          </a:r>
        </a:p>
      </dsp:txBody>
      <dsp:txXfrm>
        <a:off x="570240" y="1582311"/>
        <a:ext cx="7430001" cy="639310"/>
      </dsp:txXfrm>
    </dsp:sp>
    <dsp:sp modelId="{8342C2AB-18A2-4D43-821C-CD31DCAF5C5E}">
      <dsp:nvSpPr>
        <dsp:cNvPr id="0" name=""/>
        <dsp:cNvSpPr/>
      </dsp:nvSpPr>
      <dsp:spPr>
        <a:xfrm>
          <a:off x="0" y="3387507"/>
          <a:ext cx="10713102" cy="1738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99872" rIns="831456"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Edu -1 Live Virtual Meetings</a:t>
          </a:r>
        </a:p>
        <a:p>
          <a:pPr marL="228600" lvl="1" indent="-228600" algn="l" defTabSz="1066800">
            <a:lnSpc>
              <a:spcPct val="90000"/>
            </a:lnSpc>
            <a:spcBef>
              <a:spcPct val="0"/>
            </a:spcBef>
            <a:spcAft>
              <a:spcPct val="15000"/>
            </a:spcAft>
            <a:buChar char="•"/>
          </a:pPr>
          <a:r>
            <a:rPr lang="en-US" sz="2400" kern="1200" dirty="0"/>
            <a:t>Edu -1 Live Virtual Innovation meetings</a:t>
          </a:r>
        </a:p>
        <a:p>
          <a:pPr marL="228600" lvl="1" indent="-228600" algn="l" defTabSz="1066800">
            <a:lnSpc>
              <a:spcPct val="90000"/>
            </a:lnSpc>
            <a:spcBef>
              <a:spcPct val="0"/>
            </a:spcBef>
            <a:spcAft>
              <a:spcPct val="15000"/>
            </a:spcAft>
            <a:buChar char="•"/>
          </a:pPr>
          <a:r>
            <a:rPr lang="en-US" sz="2400" kern="1200" dirty="0"/>
            <a:t>Edu - 2 Live Virtual Toastmasters Meetings</a:t>
          </a:r>
        </a:p>
      </dsp:txBody>
      <dsp:txXfrm>
        <a:off x="0" y="3387507"/>
        <a:ext cx="10713102" cy="1738800"/>
      </dsp:txXfrm>
    </dsp:sp>
    <dsp:sp modelId="{E7302A3A-BFD2-494E-905C-6263BA83339C}">
      <dsp:nvSpPr>
        <dsp:cNvPr id="0" name=""/>
        <dsp:cNvSpPr/>
      </dsp:nvSpPr>
      <dsp:spPr>
        <a:xfrm>
          <a:off x="535655" y="3033266"/>
          <a:ext cx="7499171"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66800">
            <a:lnSpc>
              <a:spcPct val="90000"/>
            </a:lnSpc>
            <a:spcBef>
              <a:spcPct val="0"/>
            </a:spcBef>
            <a:spcAft>
              <a:spcPct val="35000"/>
            </a:spcAft>
            <a:buNone/>
          </a:pPr>
          <a:r>
            <a:rPr lang="en-US" sz="2400" kern="1200" dirty="0"/>
            <a:t>February Goals</a:t>
          </a:r>
        </a:p>
      </dsp:txBody>
      <dsp:txXfrm>
        <a:off x="570240" y="3067851"/>
        <a:ext cx="7430001" cy="639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53213"/>
          <a:ext cx="10713102" cy="126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b="0" i="0" u="none" kern="1200" dirty="0"/>
            <a:t>EDU - Partner with Agile Training Partner (ATP) for Agile Training PMI Certification prep course</a:t>
          </a:r>
          <a:endParaRPr lang="en-US" sz="2300" kern="1200" dirty="0"/>
        </a:p>
      </dsp:txBody>
      <dsp:txXfrm>
        <a:off x="0" y="353213"/>
        <a:ext cx="10713102" cy="1267875"/>
      </dsp:txXfrm>
    </dsp:sp>
    <dsp:sp modelId="{883CB538-CEB8-472C-A248-5956D9BA4774}">
      <dsp:nvSpPr>
        <dsp:cNvPr id="0" name=""/>
        <dsp:cNvSpPr/>
      </dsp:nvSpPr>
      <dsp:spPr>
        <a:xfrm>
          <a:off x="535655" y="13733"/>
          <a:ext cx="7499171"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a:t>Annual Goal</a:t>
          </a:r>
          <a:endParaRPr lang="en-US" sz="2300" kern="1200" dirty="0"/>
        </a:p>
      </dsp:txBody>
      <dsp:txXfrm>
        <a:off x="568799" y="46877"/>
        <a:ext cx="7432883" cy="612672"/>
      </dsp:txXfrm>
    </dsp:sp>
    <dsp:sp modelId="{D36A10F2-C9FC-4ECC-9722-F8A80131CA35}">
      <dsp:nvSpPr>
        <dsp:cNvPr id="0" name=""/>
        <dsp:cNvSpPr/>
      </dsp:nvSpPr>
      <dsp:spPr>
        <a:xfrm>
          <a:off x="0" y="2084768"/>
          <a:ext cx="10713102" cy="95996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 – No meetings</a:t>
          </a:r>
        </a:p>
      </dsp:txBody>
      <dsp:txXfrm>
        <a:off x="0" y="2084768"/>
        <a:ext cx="10713102" cy="959962"/>
      </dsp:txXfrm>
    </dsp:sp>
    <dsp:sp modelId="{890A6A05-DE35-4A3C-8052-C714BAC178CA}">
      <dsp:nvSpPr>
        <dsp:cNvPr id="0" name=""/>
        <dsp:cNvSpPr/>
      </dsp:nvSpPr>
      <dsp:spPr>
        <a:xfrm>
          <a:off x="535655" y="1745288"/>
          <a:ext cx="7499171"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dirty="0"/>
            <a:t>January KPIs</a:t>
          </a:r>
        </a:p>
      </dsp:txBody>
      <dsp:txXfrm>
        <a:off x="568799" y="1778432"/>
        <a:ext cx="7432883" cy="612672"/>
      </dsp:txXfrm>
    </dsp:sp>
    <dsp:sp modelId="{28620E17-D019-41BD-992A-EAA651DE2B28}">
      <dsp:nvSpPr>
        <dsp:cNvPr id="0" name=""/>
        <dsp:cNvSpPr/>
      </dsp:nvSpPr>
      <dsp:spPr>
        <a:xfrm>
          <a:off x="0" y="3508410"/>
          <a:ext cx="10713102" cy="16663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 -1 Live Virtual Meetings</a:t>
          </a:r>
        </a:p>
        <a:p>
          <a:pPr marL="228600" lvl="1" indent="-228600" algn="l" defTabSz="1022350">
            <a:lnSpc>
              <a:spcPct val="90000"/>
            </a:lnSpc>
            <a:spcBef>
              <a:spcPct val="0"/>
            </a:spcBef>
            <a:spcAft>
              <a:spcPct val="15000"/>
            </a:spcAft>
            <a:buChar char="•"/>
          </a:pPr>
          <a:r>
            <a:rPr lang="en-US" sz="2300" kern="1200" dirty="0"/>
            <a:t>Edu -1 Live Virtual Innovation meetings</a:t>
          </a:r>
        </a:p>
        <a:p>
          <a:pPr marL="228600" lvl="1" indent="-228600" algn="l" defTabSz="1022350">
            <a:lnSpc>
              <a:spcPct val="90000"/>
            </a:lnSpc>
            <a:spcBef>
              <a:spcPct val="0"/>
            </a:spcBef>
            <a:spcAft>
              <a:spcPct val="15000"/>
            </a:spcAft>
            <a:buChar char="•"/>
          </a:pPr>
          <a:r>
            <a:rPr lang="en-US" sz="2300" kern="1200" dirty="0"/>
            <a:t>Edu - 2 Live Virtual Toastmasters Meetings</a:t>
          </a:r>
        </a:p>
      </dsp:txBody>
      <dsp:txXfrm>
        <a:off x="0" y="3508410"/>
        <a:ext cx="10713102" cy="1666350"/>
      </dsp:txXfrm>
    </dsp:sp>
    <dsp:sp modelId="{B57B671A-FB43-4614-B61B-CD609626DD31}">
      <dsp:nvSpPr>
        <dsp:cNvPr id="0" name=""/>
        <dsp:cNvSpPr/>
      </dsp:nvSpPr>
      <dsp:spPr>
        <a:xfrm>
          <a:off x="535655" y="3168930"/>
          <a:ext cx="7499171"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dirty="0"/>
            <a:t>February Goals</a:t>
          </a:r>
        </a:p>
      </dsp:txBody>
      <dsp:txXfrm>
        <a:off x="568799" y="3202074"/>
        <a:ext cx="7432883" cy="6126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A9F7A-DC93-4768-8F18-6224EB66D2AE}">
      <dsp:nvSpPr>
        <dsp:cNvPr id="0" name=""/>
        <dsp:cNvSpPr/>
      </dsp:nvSpPr>
      <dsp:spPr>
        <a:xfrm>
          <a:off x="0" y="353213"/>
          <a:ext cx="10713102" cy="126787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b="0" i="0" u="none" kern="1200" dirty="0"/>
            <a:t>2 Technical Project Management (MS Project Or PM Tool)</a:t>
          </a:r>
          <a:br>
            <a:rPr lang="en-US" sz="2300" b="0" i="0" u="none" kern="1200" dirty="0"/>
          </a:br>
          <a:r>
            <a:rPr lang="en-US" sz="2300" b="0" i="0" u="none" kern="1200" dirty="0"/>
            <a:t>2 Agile training (Scrum, DADM)</a:t>
          </a:r>
          <a:endParaRPr lang="en-US" sz="2300" kern="1200" dirty="0"/>
        </a:p>
      </dsp:txBody>
      <dsp:txXfrm>
        <a:off x="0" y="353213"/>
        <a:ext cx="10713102" cy="1267875"/>
      </dsp:txXfrm>
    </dsp:sp>
    <dsp:sp modelId="{883CB538-CEB8-472C-A248-5956D9BA4774}">
      <dsp:nvSpPr>
        <dsp:cNvPr id="0" name=""/>
        <dsp:cNvSpPr/>
      </dsp:nvSpPr>
      <dsp:spPr>
        <a:xfrm>
          <a:off x="535655" y="13733"/>
          <a:ext cx="7499171"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a:t>Annual Goal</a:t>
          </a:r>
          <a:endParaRPr lang="en-US" sz="2300" kern="1200" dirty="0"/>
        </a:p>
      </dsp:txBody>
      <dsp:txXfrm>
        <a:off x="568799" y="46877"/>
        <a:ext cx="7432883" cy="612672"/>
      </dsp:txXfrm>
    </dsp:sp>
    <dsp:sp modelId="{4FC814DE-2981-4128-9DD3-169A37F28F8D}">
      <dsp:nvSpPr>
        <dsp:cNvPr id="0" name=""/>
        <dsp:cNvSpPr/>
      </dsp:nvSpPr>
      <dsp:spPr>
        <a:xfrm>
          <a:off x="0" y="2084768"/>
          <a:ext cx="10713102" cy="95996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 – No meetings</a:t>
          </a:r>
        </a:p>
      </dsp:txBody>
      <dsp:txXfrm>
        <a:off x="0" y="2084768"/>
        <a:ext cx="10713102" cy="959962"/>
      </dsp:txXfrm>
    </dsp:sp>
    <dsp:sp modelId="{50D99FDE-9C14-4E86-96A5-347FACD73724}">
      <dsp:nvSpPr>
        <dsp:cNvPr id="0" name=""/>
        <dsp:cNvSpPr/>
      </dsp:nvSpPr>
      <dsp:spPr>
        <a:xfrm>
          <a:off x="535655" y="1745288"/>
          <a:ext cx="7499171"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dirty="0"/>
            <a:t>January KPIs</a:t>
          </a:r>
        </a:p>
      </dsp:txBody>
      <dsp:txXfrm>
        <a:off x="568799" y="1778432"/>
        <a:ext cx="7432883" cy="612672"/>
      </dsp:txXfrm>
    </dsp:sp>
    <dsp:sp modelId="{8342C2AB-18A2-4D43-821C-CD31DCAF5C5E}">
      <dsp:nvSpPr>
        <dsp:cNvPr id="0" name=""/>
        <dsp:cNvSpPr/>
      </dsp:nvSpPr>
      <dsp:spPr>
        <a:xfrm>
          <a:off x="0" y="3508410"/>
          <a:ext cx="10713102" cy="16663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456" tIns="479044" rIns="83145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 -1 Live Virtual Meetings</a:t>
          </a:r>
        </a:p>
        <a:p>
          <a:pPr marL="228600" lvl="1" indent="-228600" algn="l" defTabSz="1022350">
            <a:lnSpc>
              <a:spcPct val="90000"/>
            </a:lnSpc>
            <a:spcBef>
              <a:spcPct val="0"/>
            </a:spcBef>
            <a:spcAft>
              <a:spcPct val="15000"/>
            </a:spcAft>
            <a:buChar char="•"/>
          </a:pPr>
          <a:r>
            <a:rPr lang="en-US" sz="2300" kern="1200" dirty="0"/>
            <a:t>Edu -1 Live Virtual Innovation meetings</a:t>
          </a:r>
        </a:p>
        <a:p>
          <a:pPr marL="228600" lvl="1" indent="-228600" algn="l" defTabSz="1022350">
            <a:lnSpc>
              <a:spcPct val="90000"/>
            </a:lnSpc>
            <a:spcBef>
              <a:spcPct val="0"/>
            </a:spcBef>
            <a:spcAft>
              <a:spcPct val="15000"/>
            </a:spcAft>
            <a:buChar char="•"/>
          </a:pPr>
          <a:r>
            <a:rPr lang="en-US" sz="2300" kern="1200" dirty="0"/>
            <a:t>Edu - 2 Live Virtual Toastmasters Meetings</a:t>
          </a:r>
        </a:p>
      </dsp:txBody>
      <dsp:txXfrm>
        <a:off x="0" y="3508410"/>
        <a:ext cx="10713102" cy="1666350"/>
      </dsp:txXfrm>
    </dsp:sp>
    <dsp:sp modelId="{E7302A3A-BFD2-494E-905C-6263BA83339C}">
      <dsp:nvSpPr>
        <dsp:cNvPr id="0" name=""/>
        <dsp:cNvSpPr/>
      </dsp:nvSpPr>
      <dsp:spPr>
        <a:xfrm>
          <a:off x="535655" y="3168930"/>
          <a:ext cx="7499171" cy="678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451" tIns="0" rIns="283451" bIns="0" numCol="1" spcCol="1270" anchor="ctr" anchorCtr="0">
          <a:noAutofit/>
        </a:bodyPr>
        <a:lstStyle/>
        <a:p>
          <a:pPr marL="0" lvl="0" indent="0" algn="l" defTabSz="1022350">
            <a:lnSpc>
              <a:spcPct val="90000"/>
            </a:lnSpc>
            <a:spcBef>
              <a:spcPct val="0"/>
            </a:spcBef>
            <a:spcAft>
              <a:spcPct val="35000"/>
            </a:spcAft>
            <a:buNone/>
          </a:pPr>
          <a:r>
            <a:rPr lang="en-US" sz="2300" kern="1200" dirty="0"/>
            <a:t>February Goals</a:t>
          </a:r>
        </a:p>
      </dsp:txBody>
      <dsp:txXfrm>
        <a:off x="568799" y="3202074"/>
        <a:ext cx="7432883"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pPr/>
              <a:t>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pPr/>
              <a:t>‹#›</a:t>
            </a:fld>
            <a:endParaRPr lang="en-US" dirty="0"/>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website single sign on </a:t>
            </a:r>
          </a:p>
          <a:p>
            <a:r>
              <a:rPr lang="en-US" dirty="0"/>
              <a:t>Suresh motion to start the meeting/Joyce 2nd</a:t>
            </a:r>
          </a:p>
        </p:txBody>
      </p:sp>
      <p:sp>
        <p:nvSpPr>
          <p:cNvPr id="4" name="Slide Number Placeholder 3"/>
          <p:cNvSpPr>
            <a:spLocks noGrp="1"/>
          </p:cNvSpPr>
          <p:nvPr>
            <p:ph type="sldNum" sz="quarter" idx="5"/>
          </p:nvPr>
        </p:nvSpPr>
        <p:spPr/>
        <p:txBody>
          <a:bodyPr/>
          <a:lstStyle/>
          <a:p>
            <a:fld id="{CFB737FC-9382-F947-AADD-FA4FB4659786}" type="slidenum">
              <a:rPr lang="en-US" smtClean="0"/>
              <a:pPr/>
              <a:t>2</a:t>
            </a:fld>
            <a:endParaRPr lang="en-US" dirty="0"/>
          </a:p>
        </p:txBody>
      </p:sp>
    </p:spTree>
    <p:extLst>
      <p:ext uri="{BB962C8B-B14F-4D97-AF65-F5344CB8AC3E}">
        <p14:creationId xmlns:p14="http://schemas.microsoft.com/office/powerpoint/2010/main" val="3677460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B737FC-9382-F947-AADD-FA4FB4659786}" type="slidenum">
              <a:rPr lang="en-US" smtClean="0"/>
              <a:pPr/>
              <a:t>3</a:t>
            </a:fld>
            <a:endParaRPr lang="en-US" dirty="0"/>
          </a:p>
        </p:txBody>
      </p:sp>
    </p:spTree>
    <p:extLst>
      <p:ext uri="{BB962C8B-B14F-4D97-AF65-F5344CB8AC3E}">
        <p14:creationId xmlns:p14="http://schemas.microsoft.com/office/powerpoint/2010/main" val="417558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Suresh made motion to approve prior meeting minutes/ Ron Second</a:t>
            </a:r>
          </a:p>
          <a:p>
            <a:r>
              <a:rPr lang="en-US" dirty="0"/>
              <a:t>Joyce motion to approve the agenda, Suresh second</a:t>
            </a:r>
          </a:p>
        </p:txBody>
      </p:sp>
      <p:sp>
        <p:nvSpPr>
          <p:cNvPr id="4" name="Slide Number Placeholder 3"/>
          <p:cNvSpPr>
            <a:spLocks noGrp="1"/>
          </p:cNvSpPr>
          <p:nvPr>
            <p:ph type="sldNum" sz="quarter" idx="5"/>
          </p:nvPr>
        </p:nvSpPr>
        <p:spPr/>
        <p:txBody>
          <a:bodyPr/>
          <a:lstStyle/>
          <a:p>
            <a:fld id="{CFB737FC-9382-F947-AADD-FA4FB4659786}" type="slidenum">
              <a:rPr lang="en-US" smtClean="0"/>
              <a:pPr/>
              <a:t>4</a:t>
            </a:fld>
            <a:endParaRPr lang="en-US" dirty="0"/>
          </a:p>
        </p:txBody>
      </p:sp>
    </p:spTree>
    <p:extLst>
      <p:ext uri="{BB962C8B-B14F-4D97-AF65-F5344CB8AC3E}">
        <p14:creationId xmlns:p14="http://schemas.microsoft.com/office/powerpoint/2010/main" val="129587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Gilbert and Dave stepped down.  Danielle took on the role of military liaison.  Changed name to Military Outreach spoke to our chapter partner at PMI to confirm this was ok.  PMIEF liaison name will change Brett Sheffield will stay on.  Professional development changed to director of programs.  Teresa Younger will take this new role.  Joyce gave an update on current state of the budget.  Spoke to cps to use their service for the PDD.  Looking at end of Oct. or Nov. recruiting a project manager to manage this effort.  Goal is to break even or make money.  We are in the 25</a:t>
            </a:r>
            <a:r>
              <a:rPr lang="en-US" baseline="30000" dirty="0"/>
              <a:t>th</a:t>
            </a:r>
            <a:r>
              <a:rPr lang="en-US" dirty="0"/>
              <a:t> year, may want to postpone until we can meet in person. Joyce, Suresh and Ron agreed.  Will send out notice to members.  Volunteer recognition – board approved meals.  </a:t>
            </a:r>
          </a:p>
          <a:p>
            <a:r>
              <a:rPr lang="en-US" dirty="0"/>
              <a:t>AI – Kelly to connect Ron with international chapters</a:t>
            </a:r>
          </a:p>
          <a:p>
            <a:r>
              <a:rPr lang="en-US" dirty="0"/>
              <a:t>AI – vote on MBL and Bill board to see what will go into the budget</a:t>
            </a:r>
          </a:p>
          <a:p>
            <a:r>
              <a:rPr lang="en-US" dirty="0"/>
              <a:t>AI – Ron going to change agenda/minutes to old format and keep the core services section</a:t>
            </a:r>
          </a:p>
          <a:p>
            <a:endParaRPr lang="en-US" dirty="0"/>
          </a:p>
          <a:p>
            <a:r>
              <a:rPr lang="en-US" dirty="0"/>
              <a:t>Joyce made motion to close the meeting/</a:t>
            </a:r>
            <a:r>
              <a:rPr lang="en-US"/>
              <a:t>Suresh second</a:t>
            </a:r>
            <a:endParaRPr lang="en-US" dirty="0"/>
          </a:p>
        </p:txBody>
      </p:sp>
      <p:sp>
        <p:nvSpPr>
          <p:cNvPr id="4" name="Slide Number Placeholder 3"/>
          <p:cNvSpPr>
            <a:spLocks noGrp="1"/>
          </p:cNvSpPr>
          <p:nvPr>
            <p:ph type="sldNum" sz="quarter" idx="5"/>
          </p:nvPr>
        </p:nvSpPr>
        <p:spPr/>
        <p:txBody>
          <a:bodyPr/>
          <a:lstStyle/>
          <a:p>
            <a:fld id="{CFB737FC-9382-F947-AADD-FA4FB4659786}" type="slidenum">
              <a:rPr lang="en-US" smtClean="0"/>
              <a:pPr/>
              <a:t>5</a:t>
            </a:fld>
            <a:endParaRPr lang="en-US" dirty="0"/>
          </a:p>
        </p:txBody>
      </p:sp>
    </p:spTree>
    <p:extLst>
      <p:ext uri="{BB962C8B-B14F-4D97-AF65-F5344CB8AC3E}">
        <p14:creationId xmlns:p14="http://schemas.microsoft.com/office/powerpoint/2010/main" val="4017991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20.png"/><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29.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dirty="0"/>
              <a:t>Click icon to add picture</a:t>
            </a:r>
          </a:p>
        </p:txBody>
      </p:sp>
      <p:pic>
        <p:nvPicPr>
          <p:cNvPr id="7" name="Picture 6" descr="Text&#10;&#10;Description automatically generated">
            <a:extLst>
              <a:ext uri="{FF2B5EF4-FFF2-40B4-BE49-F238E27FC236}">
                <a16:creationId xmlns:a16="http://schemas.microsoft.com/office/drawing/2014/main" id="{9B624BE3-29FE-4AA5-A094-499C549C5F60}"/>
              </a:ext>
            </a:extLst>
          </p:cNvPr>
          <p:cNvPicPr>
            <a:picLocks noChangeAspect="1"/>
          </p:cNvPicPr>
          <p:nvPr userDrawn="1"/>
        </p:nvPicPr>
        <p:blipFill>
          <a:blip r:embed="rId2"/>
          <a:stretch>
            <a:fillRect/>
          </a:stretch>
        </p:blipFill>
        <p:spPr>
          <a:xfrm>
            <a:off x="0" y="-16933"/>
            <a:ext cx="3429000" cy="1595135"/>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B35DDB5-FB74-4F31-92E5-B0020DC8D87C}"/>
              </a:ext>
            </a:extLst>
          </p:cNvPr>
          <p:cNvPicPr>
            <a:picLocks noChangeAspect="1"/>
          </p:cNvPicPr>
          <p:nvPr userDrawn="1"/>
        </p:nvPicPr>
        <p:blipFill>
          <a:blip r:embed="rId4"/>
          <a:stretch>
            <a:fillRect/>
          </a:stretch>
        </p:blipFill>
        <p:spPr>
          <a:xfrm>
            <a:off x="0" y="0"/>
            <a:ext cx="3429000" cy="1595136"/>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AB98AC9-FF31-4472-A90E-94756499928F}"/>
              </a:ext>
            </a:extLst>
          </p:cNvPr>
          <p:cNvPicPr>
            <a:picLocks noChangeAspect="1"/>
          </p:cNvPicPr>
          <p:nvPr userDrawn="1"/>
        </p:nvPicPr>
        <p:blipFill>
          <a:blip r:embed="rId4"/>
          <a:stretch>
            <a:fillRect/>
          </a:stretch>
        </p:blipFill>
        <p:spPr>
          <a:xfrm>
            <a:off x="0" y="0"/>
            <a:ext cx="3429000" cy="1595136"/>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24585B5-C105-44EB-9146-5F83912BEE87}"/>
              </a:ext>
            </a:extLst>
          </p:cNvPr>
          <p:cNvPicPr>
            <a:picLocks noChangeAspect="1"/>
          </p:cNvPicPr>
          <p:nvPr userDrawn="1"/>
        </p:nvPicPr>
        <p:blipFill>
          <a:blip r:embed="rId11"/>
          <a:stretch>
            <a:fillRect/>
          </a:stretch>
        </p:blipFill>
        <p:spPr>
          <a:xfrm>
            <a:off x="0" y="0"/>
            <a:ext cx="3429000" cy="1595136"/>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032E343-2B04-EB48-9B97-BD2FE8D48C7F}" type="datetime3">
              <a:rPr lang="en-US" smtClean="0"/>
              <a:pPr/>
              <a:t>3 February 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pPr/>
              <a:t>‹#›</a:t>
            </a:fld>
            <a:endParaRPr lang="en-US" dirty="0"/>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0A0274-0969-3941-8619-969AE42D3FF0}"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pPr/>
              <a:t>‹#›</a:t>
            </a:fld>
            <a:endParaRPr lang="en-US" dirty="0"/>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C6AE46-E964-4841-95DA-D027440F40A9}"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pPr/>
              <a:t>‹#›</a:t>
            </a:fld>
            <a:endParaRPr lang="en-US" dirty="0"/>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pPr/>
              <a:t>3 February 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6227469-4926-C24C-9286-249EA7D18847}"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pPr/>
              <a:t>‹#›</a:t>
            </a:fld>
            <a:endParaRPr lang="en-US" dirty="0"/>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93A847-D166-824F-BF25-C81C07C7958A}"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dirty="0"/>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AB87EE-AB7B-094A-B9F5-CDE098C24703}"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dirty="0"/>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657600" cy="4572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5" name="Picture 4" descr="Text&#10;&#10;Description automatically generated">
            <a:extLst>
              <a:ext uri="{FF2B5EF4-FFF2-40B4-BE49-F238E27FC236}">
                <a16:creationId xmlns:a16="http://schemas.microsoft.com/office/drawing/2014/main" id="{4D005134-10B7-4A08-A66B-96A060FAAAF8}"/>
              </a:ext>
            </a:extLst>
          </p:cNvPr>
          <p:cNvPicPr>
            <a:picLocks noChangeAspect="1"/>
          </p:cNvPicPr>
          <p:nvPr userDrawn="1"/>
        </p:nvPicPr>
        <p:blipFill>
          <a:blip r:embed="rId20"/>
          <a:stretch>
            <a:fillRect/>
          </a:stretch>
        </p:blipFill>
        <p:spPr>
          <a:xfrm>
            <a:off x="0" y="-16933"/>
            <a:ext cx="3429000" cy="1595135"/>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3DDE7ADE-6F10-1142-AEA7-FE5F1740BF72}"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741FEBB-6A99-D647-AC16-C20746B1070E}"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pPr/>
              <a:t>3 February 2021</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pPr/>
              <a:t>‹#›</a:t>
            </a:fld>
            <a:endParaRPr lang="en-US" dirty="0"/>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pPr/>
              <a:t>3 February 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pPr/>
              <a:t>3 February 2021</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dirty="0"/>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dirty="0"/>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pPr/>
              <a:t>3 February 2021</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dirty="0"/>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pPr/>
              <a:t>3 February 2021</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pPr/>
              <a:t>‹#›</a:t>
            </a:fld>
            <a:endParaRPr lang="en-US" dirty="0"/>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dirty="0"/>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dirty="0"/>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dirty="0"/>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pPr/>
              <a:t>3 February 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pPr/>
              <a:t>3 February 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pPr/>
              <a:t>3 February 2021</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pPr/>
              <a:t>‹#›</a:t>
            </a:fld>
            <a:endParaRPr lang="en-US" dirty="0"/>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EB15F603-7822-4950-B253-02C30D8997FB}"/>
              </a:ext>
            </a:extLst>
          </p:cNvPr>
          <p:cNvPicPr>
            <a:picLocks noChangeAspect="1"/>
          </p:cNvPicPr>
          <p:nvPr userDrawn="1"/>
        </p:nvPicPr>
        <p:blipFill>
          <a:blip r:embed="rId3"/>
          <a:stretch>
            <a:fillRect/>
          </a:stretch>
        </p:blipFill>
        <p:spPr>
          <a:xfrm>
            <a:off x="0" y="0"/>
            <a:ext cx="3429000" cy="1595136"/>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3 February 2021</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pPr/>
              <a:t>3 February 2021</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2"/>
          <a:stretch>
            <a:fillRect/>
          </a:stretch>
        </p:blipFill>
        <p:spPr>
          <a:xfrm>
            <a:off x="219456" y="6245352"/>
            <a:ext cx="411480" cy="411480"/>
          </a:xfrm>
          <a:prstGeom prst="rect">
            <a:avLst/>
          </a:prstGeom>
        </p:spPr>
      </p:pic>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pPr/>
              <a:t>3 February 2021</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dirty="0"/>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pPr/>
              <a:t>3 February 2021</a:t>
            </a:fld>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pPr/>
              <a:t>3 February 2021</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pPr/>
              <a:t>‹#›</a:t>
            </a:fld>
            <a:endParaRPr lang="en-US" dirty="0"/>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VIOLET</a:t>
            </a:r>
          </a:p>
          <a:p>
            <a:pPr algn="l"/>
            <a:r>
              <a:rPr lang="en-US" sz="1800" b="1" dirty="0"/>
              <a:t>79</a:t>
            </a:r>
            <a:r>
              <a:rPr lang="en-US" sz="1800" dirty="0"/>
              <a:t>  /  </a:t>
            </a:r>
            <a:r>
              <a:rPr lang="en-US" sz="1800" b="1" dirty="0"/>
              <a:t>23</a:t>
            </a:r>
            <a:r>
              <a:rPr lang="en-US" sz="1800" dirty="0"/>
              <a:t>  /  </a:t>
            </a:r>
            <a:r>
              <a:rPr lang="en-US" sz="1800"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VIOLET</a:t>
            </a:r>
          </a:p>
          <a:p>
            <a:pPr algn="l"/>
            <a:r>
              <a:rPr lang="en-US" sz="1800" b="1" dirty="0"/>
              <a:t>43</a:t>
            </a:r>
            <a:r>
              <a:rPr lang="en-US" sz="1800" dirty="0"/>
              <a:t>  /  </a:t>
            </a:r>
            <a:r>
              <a:rPr lang="en-US" sz="1800" b="1" dirty="0"/>
              <a:t>0</a:t>
            </a:r>
            <a:r>
              <a:rPr lang="en-US" sz="1800" dirty="0"/>
              <a:t>  /  </a:t>
            </a:r>
            <a:r>
              <a:rPr lang="en-US" sz="1800"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VIOLET</a:t>
            </a:r>
          </a:p>
          <a:p>
            <a:pPr algn="l"/>
            <a:r>
              <a:rPr lang="en-US" sz="1800" b="1" dirty="0"/>
              <a:t>138</a:t>
            </a:r>
            <a:r>
              <a:rPr lang="en-US" sz="1800" dirty="0"/>
              <a:t>  /  </a:t>
            </a:r>
            <a:r>
              <a:rPr lang="en-US" sz="1800" b="1" dirty="0"/>
              <a:t>102</a:t>
            </a:r>
            <a:r>
              <a:rPr lang="en-US" sz="1800" dirty="0"/>
              <a:t>  /  </a:t>
            </a:r>
            <a:r>
              <a:rPr lang="en-US" sz="1800"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VIOLET</a:t>
            </a:r>
          </a:p>
          <a:p>
            <a:pPr algn="l"/>
            <a:r>
              <a:rPr lang="en-US" sz="1800" b="1" dirty="0">
                <a:solidFill>
                  <a:schemeClr val="tx1"/>
                </a:solidFill>
              </a:rPr>
              <a:t>196</a:t>
            </a:r>
            <a:r>
              <a:rPr lang="en-US" sz="1800" dirty="0">
                <a:solidFill>
                  <a:schemeClr val="tx1"/>
                </a:solidFill>
              </a:rPr>
              <a:t>  /  </a:t>
            </a:r>
            <a:r>
              <a:rPr lang="en-US" sz="1800" b="1" dirty="0">
                <a:solidFill>
                  <a:schemeClr val="tx1"/>
                </a:solidFill>
              </a:rPr>
              <a:t>178</a:t>
            </a:r>
            <a:r>
              <a:rPr lang="en-US" sz="1800" dirty="0">
                <a:solidFill>
                  <a:schemeClr val="tx1"/>
                </a:solidFill>
              </a:rPr>
              <a:t>  /  </a:t>
            </a:r>
            <a:r>
              <a:rPr lang="en-US" sz="1800"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TANGERINE</a:t>
            </a:r>
          </a:p>
          <a:p>
            <a:pPr algn="l"/>
            <a:r>
              <a:rPr lang="en-US" sz="1800" b="1" dirty="0"/>
              <a:t>255</a:t>
            </a:r>
            <a:r>
              <a:rPr lang="en-US" sz="1800" dirty="0"/>
              <a:t>  /  </a:t>
            </a:r>
            <a:r>
              <a:rPr lang="en-US" sz="1800" b="1" dirty="0"/>
              <a:t>97</a:t>
            </a:r>
            <a:r>
              <a:rPr lang="en-US" sz="1800" dirty="0"/>
              <a:t>  /  </a:t>
            </a:r>
            <a:r>
              <a:rPr lang="en-US" sz="1800"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TANGERINE</a:t>
            </a:r>
          </a:p>
          <a:p>
            <a:pPr algn="l"/>
            <a:r>
              <a:rPr lang="en-US" sz="1800" b="1" dirty="0"/>
              <a:t>221</a:t>
            </a:r>
            <a:r>
              <a:rPr lang="en-US" sz="1800" dirty="0"/>
              <a:t>  /  </a:t>
            </a:r>
            <a:r>
              <a:rPr lang="en-US" sz="1800" b="1" dirty="0"/>
              <a:t>49</a:t>
            </a:r>
            <a:r>
              <a:rPr lang="en-US" sz="1800" dirty="0"/>
              <a:t>  /  </a:t>
            </a:r>
            <a:r>
              <a:rPr lang="en-US" sz="1800"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TANGRINE</a:t>
            </a:r>
          </a:p>
          <a:p>
            <a:pPr algn="l"/>
            <a:r>
              <a:rPr lang="en-US" sz="1800" b="1" dirty="0"/>
              <a:t>255</a:t>
            </a:r>
            <a:r>
              <a:rPr lang="en-US" sz="1800" dirty="0"/>
              <a:t>  /  </a:t>
            </a:r>
            <a:r>
              <a:rPr lang="en-US" sz="1800" b="1" dirty="0"/>
              <a:t>148</a:t>
            </a:r>
            <a:r>
              <a:rPr lang="en-US" sz="1800" dirty="0"/>
              <a:t>  /  </a:t>
            </a:r>
            <a:r>
              <a:rPr lang="en-US" sz="1800"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TANGERINE</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201</a:t>
            </a:r>
            <a:r>
              <a:rPr lang="en-US" sz="1800" dirty="0">
                <a:solidFill>
                  <a:schemeClr val="tx1"/>
                </a:solidFill>
              </a:rPr>
              <a:t>  /  </a:t>
            </a:r>
            <a:r>
              <a:rPr lang="en-US" sz="1800"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AQUA</a:t>
            </a:r>
          </a:p>
          <a:p>
            <a:pPr algn="l"/>
            <a:r>
              <a:rPr lang="en-US" sz="1800" b="1" dirty="0"/>
              <a:t>5</a:t>
            </a:r>
            <a:r>
              <a:rPr lang="en-US" sz="1800" dirty="0"/>
              <a:t>  /  </a:t>
            </a:r>
            <a:r>
              <a:rPr lang="en-US" sz="1800" b="1" dirty="0"/>
              <a:t>191</a:t>
            </a:r>
            <a:r>
              <a:rPr lang="en-US" sz="1800" dirty="0"/>
              <a:t>  /  </a:t>
            </a:r>
            <a:r>
              <a:rPr lang="en-US" sz="1800"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DARK AQUA</a:t>
            </a:r>
          </a:p>
          <a:p>
            <a:pPr algn="l"/>
            <a:r>
              <a:rPr lang="en-US" sz="1800" b="1" dirty="0"/>
              <a:t>0</a:t>
            </a:r>
            <a:r>
              <a:rPr lang="en-US" sz="1800" dirty="0"/>
              <a:t>  /  </a:t>
            </a:r>
            <a:r>
              <a:rPr lang="en-US" sz="1800" b="1" dirty="0"/>
              <a:t>128</a:t>
            </a:r>
            <a:r>
              <a:rPr lang="en-US" sz="1800" dirty="0"/>
              <a:t>  /  </a:t>
            </a:r>
            <a:r>
              <a:rPr lang="en-US" sz="1800"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t>MID AQUA</a:t>
            </a:r>
          </a:p>
          <a:p>
            <a:pPr algn="l"/>
            <a:r>
              <a:rPr lang="en-US" sz="1800" b="1" dirty="0"/>
              <a:t>89</a:t>
            </a:r>
            <a:r>
              <a:rPr lang="en-US" sz="1800" dirty="0"/>
              <a:t>  /  </a:t>
            </a:r>
            <a:r>
              <a:rPr lang="en-US" sz="1800" b="1" dirty="0"/>
              <a:t>212</a:t>
            </a:r>
            <a:r>
              <a:rPr lang="en-US" sz="1800" dirty="0"/>
              <a:t>  /  </a:t>
            </a:r>
            <a:r>
              <a:rPr lang="en-US" sz="1800"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LIGHT AQUA</a:t>
            </a:r>
          </a:p>
          <a:p>
            <a:pPr algn="l"/>
            <a:r>
              <a:rPr lang="en-US" sz="1800" b="1" dirty="0">
                <a:solidFill>
                  <a:schemeClr val="tx1"/>
                </a:solidFill>
              </a:rPr>
              <a:t>171</a:t>
            </a:r>
            <a:r>
              <a:rPr lang="en-US" sz="1800" dirty="0">
                <a:solidFill>
                  <a:schemeClr val="tx1"/>
                </a:solidFill>
              </a:rPr>
              <a:t>  /  </a:t>
            </a:r>
            <a:r>
              <a:rPr lang="en-US" sz="1800" b="1" dirty="0">
                <a:solidFill>
                  <a:schemeClr val="tx1"/>
                </a:solidFill>
              </a:rPr>
              <a:t>232</a:t>
            </a:r>
            <a:r>
              <a:rPr lang="en-US" sz="1800" dirty="0">
                <a:solidFill>
                  <a:schemeClr val="tx1"/>
                </a:solidFill>
              </a:rPr>
              <a:t>  /  </a:t>
            </a:r>
            <a:r>
              <a:rPr lang="en-US" sz="1800"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VIOLET BACKGROUND</a:t>
            </a:r>
          </a:p>
          <a:p>
            <a:pPr algn="l"/>
            <a:r>
              <a:rPr lang="en-US" sz="1800" b="1" dirty="0">
                <a:solidFill>
                  <a:schemeClr val="tx1"/>
                </a:solidFill>
              </a:rPr>
              <a:t>229</a:t>
            </a:r>
            <a:r>
              <a:rPr lang="en-US" sz="1800" dirty="0">
                <a:solidFill>
                  <a:schemeClr val="tx1"/>
                </a:solidFill>
              </a:rPr>
              <a:t>  /  </a:t>
            </a:r>
            <a:r>
              <a:rPr lang="en-US" sz="1800" b="1" dirty="0">
                <a:solidFill>
                  <a:schemeClr val="tx1"/>
                </a:solidFill>
              </a:rPr>
              <a:t>220</a:t>
            </a:r>
            <a:r>
              <a:rPr lang="en-US" sz="1800" dirty="0">
                <a:solidFill>
                  <a:schemeClr val="tx1"/>
                </a:solidFill>
              </a:rPr>
              <a:t>  /  </a:t>
            </a:r>
            <a:r>
              <a:rPr lang="en-US" sz="1800"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dirty="0">
                <a:solidFill>
                  <a:schemeClr val="tx1"/>
                </a:solidFill>
              </a:rPr>
              <a:t>TANGERINE BACKGROUND</a:t>
            </a:r>
          </a:p>
          <a:p>
            <a:pPr algn="l"/>
            <a:r>
              <a:rPr lang="en-US" sz="1800" b="1" dirty="0">
                <a:solidFill>
                  <a:schemeClr val="tx1"/>
                </a:solidFill>
              </a:rPr>
              <a:t>255</a:t>
            </a:r>
            <a:r>
              <a:rPr lang="en-US" sz="1800" dirty="0">
                <a:solidFill>
                  <a:schemeClr val="tx1"/>
                </a:solidFill>
              </a:rPr>
              <a:t>  /  </a:t>
            </a:r>
            <a:r>
              <a:rPr lang="en-US" sz="1800" b="1" dirty="0">
                <a:solidFill>
                  <a:schemeClr val="tx1"/>
                </a:solidFill>
              </a:rPr>
              <a:t>231</a:t>
            </a:r>
            <a:r>
              <a:rPr lang="en-US" sz="1800" dirty="0">
                <a:solidFill>
                  <a:schemeClr val="tx1"/>
                </a:solidFill>
              </a:rPr>
              <a:t>  /  </a:t>
            </a:r>
            <a:r>
              <a:rPr lang="en-US" sz="1800"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dirty="0">
                <a:solidFill>
                  <a:schemeClr val="tx1"/>
                </a:solidFill>
              </a:rPr>
              <a:t>AQUA BACKGROUND</a:t>
            </a:r>
          </a:p>
          <a:p>
            <a:pPr algn="l"/>
            <a:r>
              <a:rPr lang="en-US" sz="1800" b="1" dirty="0">
                <a:solidFill>
                  <a:schemeClr val="tx1"/>
                </a:solidFill>
              </a:rPr>
              <a:t>218</a:t>
            </a:r>
            <a:r>
              <a:rPr lang="en-US" sz="1800" dirty="0">
                <a:solidFill>
                  <a:schemeClr val="tx1"/>
                </a:solidFill>
              </a:rPr>
              <a:t>  /  </a:t>
            </a:r>
            <a:r>
              <a:rPr lang="en-US" sz="1800" b="1" dirty="0">
                <a:solidFill>
                  <a:schemeClr val="tx1"/>
                </a:solidFill>
              </a:rPr>
              <a:t>245</a:t>
            </a:r>
            <a:r>
              <a:rPr lang="en-US" sz="1800" dirty="0">
                <a:solidFill>
                  <a:schemeClr val="tx1"/>
                </a:solidFill>
              </a:rPr>
              <a:t>  /  </a:t>
            </a:r>
            <a:r>
              <a:rPr lang="en-US" sz="1800" b="1" dirty="0">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dirty="0"/>
              <a:t>PMI RGB COLOR PALETTE</a:t>
            </a:r>
          </a:p>
          <a:p>
            <a:r>
              <a:rPr lang="en-US"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dirty="0">
              <a:solidFill>
                <a:schemeClr val="tx1"/>
              </a:solidFill>
              <a:latin typeface="GT Pressura Mono" panose="02000506020000020004" pitchFamily="2" charset="77"/>
            </a:endParaRPr>
          </a:p>
        </p:txBody>
      </p:sp>
    </p:spTree>
    <p:extLst>
      <p:ext uri="{BB962C8B-B14F-4D97-AF65-F5344CB8AC3E}">
        <p14:creationId xmlns:p14="http://schemas.microsoft.com/office/powerpoint/2010/main" val="334754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60324903-222E-46AE-8BD6-8406A0ABCE53}"/>
              </a:ext>
            </a:extLst>
          </p:cNvPr>
          <p:cNvPicPr>
            <a:picLocks noChangeAspect="1"/>
          </p:cNvPicPr>
          <p:nvPr userDrawn="1"/>
        </p:nvPicPr>
        <p:blipFill>
          <a:blip r:embed="rId4"/>
          <a:stretch>
            <a:fillRect/>
          </a:stretch>
        </p:blipFill>
        <p:spPr>
          <a:xfrm>
            <a:off x="0" y="0"/>
            <a:ext cx="3429000" cy="1595136"/>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640002C9-F221-4BC1-8C1F-A602170E75C4}"/>
              </a:ext>
            </a:extLst>
          </p:cNvPr>
          <p:cNvPicPr>
            <a:picLocks noChangeAspect="1"/>
          </p:cNvPicPr>
          <p:nvPr userDrawn="1"/>
        </p:nvPicPr>
        <p:blipFill>
          <a:blip r:embed="rId4"/>
          <a:stretch>
            <a:fillRect/>
          </a:stretch>
        </p:blipFill>
        <p:spPr>
          <a:xfrm>
            <a:off x="0" y="0"/>
            <a:ext cx="3429000" cy="1595136"/>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B487D5C5-13CF-4354-B181-28EB475EB085}"/>
              </a:ext>
            </a:extLst>
          </p:cNvPr>
          <p:cNvPicPr>
            <a:picLocks noChangeAspect="1"/>
          </p:cNvPicPr>
          <p:nvPr userDrawn="1"/>
        </p:nvPicPr>
        <p:blipFill>
          <a:blip r:embed="rId11"/>
          <a:stretch>
            <a:fillRect/>
          </a:stretch>
        </p:blipFill>
        <p:spPr>
          <a:xfrm>
            <a:off x="0" y="0"/>
            <a:ext cx="3429000" cy="1595136"/>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4D3D6F7-28D4-4AE6-873F-772CB146E847}"/>
              </a:ext>
            </a:extLst>
          </p:cNvPr>
          <p:cNvPicPr>
            <a:picLocks noChangeAspect="1"/>
          </p:cNvPicPr>
          <p:nvPr userDrawn="1"/>
        </p:nvPicPr>
        <p:blipFill>
          <a:blip r:embed="rId4"/>
          <a:stretch>
            <a:fillRect/>
          </a:stretch>
        </p:blipFill>
        <p:spPr>
          <a:xfrm>
            <a:off x="0" y="0"/>
            <a:ext cx="3429000" cy="1595136"/>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8C0F9B7-FB9D-49D3-9700-F54894A7405A}"/>
              </a:ext>
            </a:extLst>
          </p:cNvPr>
          <p:cNvPicPr>
            <a:picLocks noChangeAspect="1"/>
          </p:cNvPicPr>
          <p:nvPr userDrawn="1"/>
        </p:nvPicPr>
        <p:blipFill>
          <a:blip r:embed="rId4"/>
          <a:stretch>
            <a:fillRect/>
          </a:stretch>
        </p:blipFill>
        <p:spPr>
          <a:xfrm>
            <a:off x="0" y="0"/>
            <a:ext cx="3429000" cy="1595136"/>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pPr/>
              <a:t>3 February 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dirty="0"/>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1415AB18-6B7A-4293-8ACD-0FA6CBFF8E57}"/>
              </a:ext>
            </a:extLst>
          </p:cNvPr>
          <p:cNvPicPr>
            <a:picLocks noChangeAspect="1"/>
          </p:cNvPicPr>
          <p:nvPr userDrawn="1"/>
        </p:nvPicPr>
        <p:blipFill>
          <a:blip r:embed="rId11"/>
          <a:stretch>
            <a:fillRect/>
          </a:stretch>
        </p:blipFill>
        <p:spPr>
          <a:xfrm>
            <a:off x="0" y="0"/>
            <a:ext cx="3429000" cy="1595136"/>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pPr/>
              <a:t>3 February 2021</a:t>
            </a:fld>
            <a:endParaRPr lang="en-US" dirty="0"/>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3.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1539-4396-E84B-9B0B-32507DFC7923}"/>
              </a:ext>
            </a:extLst>
          </p:cNvPr>
          <p:cNvSpPr>
            <a:spLocks noGrp="1"/>
          </p:cNvSpPr>
          <p:nvPr>
            <p:ph type="title"/>
          </p:nvPr>
        </p:nvSpPr>
        <p:spPr>
          <a:xfrm>
            <a:off x="314325" y="2420706"/>
            <a:ext cx="5290607" cy="1719262"/>
          </a:xfrm>
        </p:spPr>
        <p:txBody>
          <a:bodyPr/>
          <a:lstStyle/>
          <a:p>
            <a:r>
              <a:rPr lang="en-US" dirty="0"/>
              <a:t>Board of directors Meeting</a:t>
            </a:r>
          </a:p>
        </p:txBody>
      </p:sp>
      <p:sp>
        <p:nvSpPr>
          <p:cNvPr id="3" name="TextBox 2">
            <a:extLst>
              <a:ext uri="{FF2B5EF4-FFF2-40B4-BE49-F238E27FC236}">
                <a16:creationId xmlns:a16="http://schemas.microsoft.com/office/drawing/2014/main" id="{D368CBF8-F555-3E4D-A624-54D310B7A3AA}"/>
              </a:ext>
            </a:extLst>
          </p:cNvPr>
          <p:cNvSpPr txBox="1"/>
          <p:nvPr/>
        </p:nvSpPr>
        <p:spPr>
          <a:xfrm>
            <a:off x="314326" y="5383554"/>
            <a:ext cx="3956859" cy="369332"/>
          </a:xfrm>
          <a:prstGeom prst="rect">
            <a:avLst/>
          </a:prstGeom>
          <a:noFill/>
        </p:spPr>
        <p:txBody>
          <a:bodyPr wrap="square" rtlCol="0">
            <a:spAutoFit/>
          </a:bodyPr>
          <a:lstStyle/>
          <a:p>
            <a:r>
              <a:rPr lang="en-US" dirty="0"/>
              <a:t>February 3, 2021</a:t>
            </a:r>
          </a:p>
        </p:txBody>
      </p:sp>
    </p:spTree>
    <p:extLst>
      <p:ext uri="{BB962C8B-B14F-4D97-AF65-F5344CB8AC3E}">
        <p14:creationId xmlns:p14="http://schemas.microsoft.com/office/powerpoint/2010/main" val="385190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CAREER DEVELOPMENT</a:t>
            </a:r>
            <a:r>
              <a:rPr lang="en-US" sz="1200" dirty="0"/>
              <a:t> </a:t>
            </a:r>
            <a:r>
              <a:rPr lang="en-US" sz="1800" b="1" i="0" u="none" strike="noStrike" dirty="0">
                <a:solidFill>
                  <a:srgbClr val="000000"/>
                </a:solidFill>
                <a:effectLst/>
                <a:latin typeface="Calibri" panose="020F0502020204030204" pitchFamily="34" charset="0"/>
              </a:rPr>
              <a:t>Professional or Career development events  (Professional Development Days; Project Management conferences, forums or symposiums - in person or virtual)</a:t>
            </a:r>
            <a:r>
              <a:rPr lang="en-US" sz="1200" dirty="0"/>
              <a:t> </a:t>
            </a:r>
            <a:r>
              <a:rPr lang="en-US" sz="1800" b="0" i="1" u="none" strike="noStrike" dirty="0">
                <a:solidFill>
                  <a:srgbClr val="000000"/>
                </a:solidFill>
                <a:effectLst/>
                <a:latin typeface="Calibri" panose="020F0502020204030204" pitchFamily="34" charset="0"/>
              </a:rPr>
              <a:t>Events designed specifically to deal with career development - educational sessions - may include risk, scheduling, change, people management etc.  Could be half-day, one-day, or multi-day multi-learning and sharing sessions; guest speakers; keynote speakers; trainers; facilitated panels etc.</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2108961644"/>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10</a:t>
            </a:fld>
            <a:endParaRPr lang="en-US" dirty="0"/>
          </a:p>
        </p:txBody>
      </p:sp>
    </p:spTree>
    <p:extLst>
      <p:ext uri="{BB962C8B-B14F-4D97-AF65-F5344CB8AC3E}">
        <p14:creationId xmlns:p14="http://schemas.microsoft.com/office/powerpoint/2010/main" val="2128583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1926026567"/>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11</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CAREER DEVELOPMENT</a:t>
            </a:r>
            <a:r>
              <a:rPr lang="en-US" sz="1200" dirty="0"/>
              <a:t> </a:t>
            </a:r>
            <a:r>
              <a:rPr lang="en-US" sz="1800" b="1" i="0" u="none" strike="noStrike" dirty="0">
                <a:solidFill>
                  <a:srgbClr val="000000"/>
                </a:solidFill>
                <a:effectLst/>
                <a:latin typeface="Calibri" panose="020F0502020204030204" pitchFamily="34" charset="0"/>
              </a:rPr>
              <a:t>PMI credentials examination preparation course offerings (Offered direct or through Training Partners) </a:t>
            </a:r>
            <a:r>
              <a:rPr lang="en-US" sz="1200" dirty="0"/>
              <a:t> </a:t>
            </a:r>
            <a:r>
              <a:rPr lang="en-US" sz="1800" b="0" i="1" u="none" strike="noStrike" dirty="0">
                <a:solidFill>
                  <a:srgbClr val="000000"/>
                </a:solidFill>
                <a:effectLst/>
                <a:latin typeface="Calibri" panose="020F0502020204030204" pitchFamily="34" charset="0"/>
              </a:rPr>
              <a:t>Whether in-house or partner offering - help members prepare for the PMP exam as well as, if possible other certifications</a:t>
            </a:r>
            <a:r>
              <a:rPr lang="en-US" sz="1200" dirty="0"/>
              <a:t> </a:t>
            </a:r>
            <a:endParaRPr lang="en-US" dirty="0"/>
          </a:p>
        </p:txBody>
      </p:sp>
    </p:spTree>
    <p:extLst>
      <p:ext uri="{BB962C8B-B14F-4D97-AF65-F5344CB8AC3E}">
        <p14:creationId xmlns:p14="http://schemas.microsoft.com/office/powerpoint/2010/main" val="1511679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CAREER DEVELOPMENT</a:t>
            </a:r>
            <a:r>
              <a:rPr lang="en-US" sz="1200" dirty="0"/>
              <a:t> </a:t>
            </a:r>
            <a:r>
              <a:rPr lang="en-US" sz="1800" b="1" i="0" u="none" strike="noStrike" dirty="0">
                <a:solidFill>
                  <a:srgbClr val="000000"/>
                </a:solidFill>
                <a:effectLst/>
                <a:latin typeface="Calibri" panose="020F0502020204030204" pitchFamily="34" charset="0"/>
              </a:rPr>
              <a:t>Project Management educational or training Sessions (Disciplined Agile; Risk Management; Scheduling; Software Tools and much more)</a:t>
            </a:r>
            <a:r>
              <a:rPr lang="en-US" sz="1200" dirty="0"/>
              <a:t> </a:t>
            </a:r>
            <a:r>
              <a:rPr lang="en-US" sz="1800" b="0" i="1" u="none" strike="noStrike" dirty="0">
                <a:solidFill>
                  <a:srgbClr val="000000"/>
                </a:solidFill>
                <a:effectLst/>
                <a:latin typeface="Calibri" panose="020F0502020204030204" pitchFamily="34" charset="0"/>
              </a:rPr>
              <a:t>Sessions developed by the chapter or engaged/contracted via REPs or volunteers designed to meet the needs of the members</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2603183873"/>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12</a:t>
            </a:fld>
            <a:endParaRPr lang="en-US" dirty="0"/>
          </a:p>
        </p:txBody>
      </p:sp>
    </p:spTree>
    <p:extLst>
      <p:ext uri="{BB962C8B-B14F-4D97-AF65-F5344CB8AC3E}">
        <p14:creationId xmlns:p14="http://schemas.microsoft.com/office/powerpoint/2010/main" val="67345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2377489545"/>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13</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COMMUNICATION</a:t>
            </a:r>
            <a:r>
              <a:rPr lang="en-US" sz="1200" dirty="0"/>
              <a:t> </a:t>
            </a:r>
            <a:r>
              <a:rPr lang="en-US" sz="1800" b="1" i="0" u="none" strike="noStrike" dirty="0">
                <a:solidFill>
                  <a:srgbClr val="000000"/>
                </a:solidFill>
                <a:effectLst/>
                <a:latin typeface="Calibri" panose="020F0502020204030204" pitchFamily="34" charset="0"/>
              </a:rPr>
              <a:t>Communications with Members (Welcome Letters, Confirmations, Acknowledgements, Renewal letter and others)</a:t>
            </a:r>
            <a:r>
              <a:rPr lang="en-US" sz="1200" dirty="0"/>
              <a:t> </a:t>
            </a:r>
            <a:r>
              <a:rPr lang="en-US" sz="1800" b="0" i="1" u="none" strike="noStrike" dirty="0">
                <a:solidFill>
                  <a:srgbClr val="000000"/>
                </a:solidFill>
                <a:effectLst/>
                <a:latin typeface="Calibri" panose="020F0502020204030204" pitchFamily="34" charset="0"/>
              </a:rPr>
              <a:t>Members need to know they are valued, chapters must communicate with their members using any or all of the many options open to them - whether to welcome them, update them on changes, congratulate their success, thank them for volunteering and much more</a:t>
            </a:r>
            <a:r>
              <a:rPr lang="en-US" sz="1200" dirty="0"/>
              <a:t> </a:t>
            </a:r>
            <a:endParaRPr lang="en-US" dirty="0"/>
          </a:p>
        </p:txBody>
      </p:sp>
    </p:spTree>
    <p:extLst>
      <p:ext uri="{BB962C8B-B14F-4D97-AF65-F5344CB8AC3E}">
        <p14:creationId xmlns:p14="http://schemas.microsoft.com/office/powerpoint/2010/main" val="381968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COMMUNICATION</a:t>
            </a:r>
            <a:r>
              <a:rPr lang="en-US" sz="1200" dirty="0"/>
              <a:t> </a:t>
            </a:r>
            <a:r>
              <a:rPr lang="en-US" sz="1800" b="1" i="0" u="none" strike="noStrike" dirty="0">
                <a:solidFill>
                  <a:srgbClr val="000000"/>
                </a:solidFill>
                <a:effectLst/>
                <a:latin typeface="Calibri" panose="020F0502020204030204" pitchFamily="34" charset="0"/>
              </a:rPr>
              <a:t>Member recognition.  New members, PMI credentialed recognition - Volunteer recognition and Awards</a:t>
            </a:r>
            <a:r>
              <a:rPr lang="en-US" sz="1200" dirty="0"/>
              <a:t> </a:t>
            </a:r>
            <a:r>
              <a:rPr lang="en-US" sz="1800" b="0" i="1" u="none" strike="noStrike" dirty="0">
                <a:solidFill>
                  <a:srgbClr val="000000"/>
                </a:solidFill>
                <a:effectLst/>
                <a:latin typeface="Calibri" panose="020F0502020204030204" pitchFamily="34" charset="0"/>
              </a:rPr>
              <a:t>Key to being part of the chapter - assign ambassadors to welcome new attendees, highlight all new members, special invites for orientation with board members, etc.  Never miss an opportunity to let the member know they are part of this community.  Make sure the volunteers are acknowledged and recognized for their contributions, and if appropriate and feasible, provide awards for them, maybe a "thank you" appreciation event.</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1869241559"/>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14</a:t>
            </a:fld>
            <a:endParaRPr lang="en-US" dirty="0"/>
          </a:p>
        </p:txBody>
      </p:sp>
    </p:spTree>
    <p:extLst>
      <p:ext uri="{BB962C8B-B14F-4D97-AF65-F5344CB8AC3E}">
        <p14:creationId xmlns:p14="http://schemas.microsoft.com/office/powerpoint/2010/main" val="3409097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3521841818"/>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15</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16487"/>
            <a:ext cx="11558588" cy="1054474"/>
          </a:xfrm>
        </p:spPr>
        <p:txBody>
          <a:bodyPr/>
          <a:lstStyle/>
          <a:p>
            <a:r>
              <a:rPr lang="en-US" sz="1800" b="1" i="0" u="none" strike="noStrike" dirty="0">
                <a:solidFill>
                  <a:srgbClr val="000000"/>
                </a:solidFill>
                <a:effectLst/>
                <a:latin typeface="Calibri" panose="020F0502020204030204" pitchFamily="34" charset="0"/>
              </a:rPr>
              <a:t>MEMBER COMMUNICATION</a:t>
            </a:r>
            <a:r>
              <a:rPr lang="en-US" sz="1200" dirty="0"/>
              <a:t> </a:t>
            </a:r>
            <a:r>
              <a:rPr lang="en-US" sz="1800" b="1" i="0" u="none" strike="noStrike" dirty="0">
                <a:solidFill>
                  <a:srgbClr val="000000"/>
                </a:solidFill>
                <a:effectLst/>
                <a:latin typeface="Calibri" panose="020F0502020204030204" pitchFamily="34" charset="0"/>
              </a:rPr>
              <a:t>Website (Standard minimum operational information)</a:t>
            </a:r>
            <a:r>
              <a:rPr lang="en-US" sz="1200" dirty="0"/>
              <a:t> </a:t>
            </a:r>
            <a:r>
              <a:rPr lang="en-US" sz="1800" b="0" i="1" u="none" strike="noStrike" dirty="0">
                <a:solidFill>
                  <a:srgbClr val="000000"/>
                </a:solidFill>
                <a:effectLst/>
                <a:latin typeface="Calibri" panose="020F0502020204030204" pitchFamily="34" charset="0"/>
              </a:rPr>
              <a:t>Must be have a base website with contact details, calendar of events etc.</a:t>
            </a:r>
            <a:r>
              <a:rPr lang="en-US" sz="1200" dirty="0"/>
              <a:t> </a:t>
            </a:r>
            <a:endParaRPr lang="en-US" dirty="0"/>
          </a:p>
        </p:txBody>
      </p:sp>
    </p:spTree>
    <p:extLst>
      <p:ext uri="{BB962C8B-B14F-4D97-AF65-F5344CB8AC3E}">
        <p14:creationId xmlns:p14="http://schemas.microsoft.com/office/powerpoint/2010/main" val="2098583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COMMUNICATION</a:t>
            </a:r>
            <a:r>
              <a:rPr lang="en-US" sz="1200" dirty="0"/>
              <a:t> </a:t>
            </a:r>
            <a:r>
              <a:rPr lang="en-US" sz="1800" b="1" i="0" u="none" strike="noStrike" dirty="0">
                <a:solidFill>
                  <a:srgbClr val="000000"/>
                </a:solidFill>
                <a:effectLst/>
                <a:latin typeface="Calibri" panose="020F0502020204030204" pitchFamily="34" charset="0"/>
              </a:rPr>
              <a:t>Targeted Marketing (to member segments)</a:t>
            </a:r>
            <a:r>
              <a:rPr lang="en-US" sz="1200" dirty="0"/>
              <a:t> </a:t>
            </a:r>
            <a:r>
              <a:rPr lang="en-US" sz="1800" b="0" i="1" u="none" strike="noStrike" dirty="0">
                <a:solidFill>
                  <a:srgbClr val="000000"/>
                </a:solidFill>
                <a:effectLst/>
                <a:latin typeface="Calibri" panose="020F0502020204030204" pitchFamily="34" charset="0"/>
              </a:rPr>
              <a:t>Examples could include Newsletters for the PM Pro and a different type of communication for the next Gen PM.  These would focused communications on specific topics or activity - could include Social Good activities, job fairs, training opportunities, volunteer openings etc.</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2033770250"/>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16</a:t>
            </a:fld>
            <a:endParaRPr lang="en-US" dirty="0"/>
          </a:p>
        </p:txBody>
      </p:sp>
    </p:spTree>
    <p:extLst>
      <p:ext uri="{BB962C8B-B14F-4D97-AF65-F5344CB8AC3E}">
        <p14:creationId xmlns:p14="http://schemas.microsoft.com/office/powerpoint/2010/main" val="3340511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920731277"/>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17</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COMMUNICATION</a:t>
            </a:r>
            <a:r>
              <a:rPr lang="en-US" sz="1200" dirty="0"/>
              <a:t> </a:t>
            </a:r>
            <a:r>
              <a:rPr lang="en-US" sz="1800" b="1" i="0" u="none" strike="noStrike" dirty="0">
                <a:solidFill>
                  <a:srgbClr val="000000"/>
                </a:solidFill>
                <a:effectLst/>
                <a:latin typeface="Calibri" panose="020F0502020204030204" pitchFamily="34" charset="0"/>
              </a:rPr>
              <a:t>Social Media (LinkedIn, Facebook, Twitter, others)</a:t>
            </a:r>
            <a:r>
              <a:rPr lang="en-US" sz="1200" dirty="0"/>
              <a:t> </a:t>
            </a:r>
            <a:r>
              <a:rPr lang="en-US" sz="1800" b="0" i="1" u="none" strike="noStrike" dirty="0">
                <a:solidFill>
                  <a:srgbClr val="000000"/>
                </a:solidFill>
                <a:effectLst/>
                <a:latin typeface="Calibri" panose="020F0502020204030204" pitchFamily="34" charset="0"/>
              </a:rPr>
              <a:t>Chapters may opt to use these for communication to members, need to make sure there is a person or group who manages the social media</a:t>
            </a:r>
            <a:r>
              <a:rPr lang="en-US" sz="1200" dirty="0"/>
              <a:t> </a:t>
            </a:r>
            <a:endParaRPr lang="en-US" dirty="0"/>
          </a:p>
        </p:txBody>
      </p:sp>
    </p:spTree>
    <p:extLst>
      <p:ext uri="{BB962C8B-B14F-4D97-AF65-F5344CB8AC3E}">
        <p14:creationId xmlns:p14="http://schemas.microsoft.com/office/powerpoint/2010/main" val="706368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COMMUNICATION</a:t>
            </a:r>
            <a:r>
              <a:rPr lang="en-US" sz="1200" dirty="0"/>
              <a:t> </a:t>
            </a:r>
            <a:r>
              <a:rPr lang="en-US" sz="1800" b="1" i="0" u="none" strike="noStrike" dirty="0">
                <a:solidFill>
                  <a:srgbClr val="000000"/>
                </a:solidFill>
                <a:effectLst/>
                <a:latin typeface="Calibri" panose="020F0502020204030204" pitchFamily="34" charset="0"/>
              </a:rPr>
              <a:t>Focus groups or Forums</a:t>
            </a:r>
            <a:r>
              <a:rPr lang="en-US" sz="1200" dirty="0"/>
              <a:t> </a:t>
            </a:r>
            <a:r>
              <a:rPr lang="en-US" sz="1800" b="0" i="1" u="none" strike="noStrike" dirty="0">
                <a:solidFill>
                  <a:srgbClr val="000000"/>
                </a:solidFill>
                <a:effectLst/>
                <a:latin typeface="Calibri" panose="020F0502020204030204" pitchFamily="34" charset="0"/>
              </a:rPr>
              <a:t>Optional way for members to communicate with the chapter leaders</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18</a:t>
            </a:fld>
            <a:endParaRPr lang="en-US" dirty="0"/>
          </a:p>
        </p:txBody>
      </p:sp>
    </p:spTree>
    <p:extLst>
      <p:ext uri="{BB962C8B-B14F-4D97-AF65-F5344CB8AC3E}">
        <p14:creationId xmlns:p14="http://schemas.microsoft.com/office/powerpoint/2010/main" val="3871204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373181580"/>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19</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COMMUNICATION</a:t>
            </a:r>
            <a:r>
              <a:rPr lang="en-US" sz="1200" dirty="0"/>
              <a:t> </a:t>
            </a:r>
            <a:r>
              <a:rPr lang="en-US" sz="1800" b="1" i="0" u="none" strike="noStrike" dirty="0">
                <a:solidFill>
                  <a:srgbClr val="000000"/>
                </a:solidFill>
                <a:effectLst/>
                <a:latin typeface="Calibri" panose="020F0502020204030204" pitchFamily="34" charset="0"/>
              </a:rPr>
              <a:t>Website (Enhanced)</a:t>
            </a:r>
            <a:r>
              <a:rPr lang="en-US" sz="1200" dirty="0"/>
              <a:t> </a:t>
            </a:r>
            <a:r>
              <a:rPr lang="en-US" sz="1800" b="0" i="1" u="none" strike="noStrike" dirty="0">
                <a:solidFill>
                  <a:srgbClr val="000000"/>
                </a:solidFill>
                <a:effectLst/>
                <a:latin typeface="Calibri" panose="020F0502020204030204" pitchFamily="34" charset="0"/>
              </a:rPr>
              <a:t>Adding more options to the standard website - videos of past events, copies of webinars or podcasts, articles, blogs, news letters and more.</a:t>
            </a:r>
            <a:r>
              <a:rPr lang="en-US" sz="1200" dirty="0"/>
              <a:t> </a:t>
            </a:r>
            <a:endParaRPr lang="en-US" dirty="0"/>
          </a:p>
        </p:txBody>
      </p:sp>
    </p:spTree>
    <p:extLst>
      <p:ext uri="{BB962C8B-B14F-4D97-AF65-F5344CB8AC3E}">
        <p14:creationId xmlns:p14="http://schemas.microsoft.com/office/powerpoint/2010/main" val="1720847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959F-C6B9-460F-BB9A-38A88E431761}"/>
              </a:ext>
            </a:extLst>
          </p:cNvPr>
          <p:cNvSpPr>
            <a:spLocks noGrp="1"/>
          </p:cNvSpPr>
          <p:nvPr>
            <p:ph type="title"/>
          </p:nvPr>
        </p:nvSpPr>
        <p:spPr/>
        <p:txBody>
          <a:bodyPr/>
          <a:lstStyle/>
          <a:p>
            <a:r>
              <a:rPr lang="en-US" dirty="0" err="1"/>
              <a:t>MayMont</a:t>
            </a:r>
            <a:endParaRPr lang="en-US" dirty="0"/>
          </a:p>
        </p:txBody>
      </p:sp>
      <p:sp>
        <p:nvSpPr>
          <p:cNvPr id="3" name="Text Placeholder 2">
            <a:extLst>
              <a:ext uri="{FF2B5EF4-FFF2-40B4-BE49-F238E27FC236}">
                <a16:creationId xmlns:a16="http://schemas.microsoft.com/office/drawing/2014/main" id="{B985C3F6-3365-48DB-8ADA-AECC96516BDE}"/>
              </a:ext>
            </a:extLst>
          </p:cNvPr>
          <p:cNvSpPr>
            <a:spLocks noGrp="1"/>
          </p:cNvSpPr>
          <p:nvPr>
            <p:ph type="body" idx="1"/>
          </p:nvPr>
        </p:nvSpPr>
        <p:spPr/>
        <p:txBody>
          <a:bodyPr/>
          <a:lstStyle/>
          <a:p>
            <a:r>
              <a:rPr lang="en-US" dirty="0"/>
              <a:t>January 18,2021</a:t>
            </a:r>
          </a:p>
          <a:p>
            <a:endParaRPr lang="en-US" dirty="0"/>
          </a:p>
        </p:txBody>
      </p:sp>
      <p:sp>
        <p:nvSpPr>
          <p:cNvPr id="4" name="Text Placeholder 3">
            <a:extLst>
              <a:ext uri="{FF2B5EF4-FFF2-40B4-BE49-F238E27FC236}">
                <a16:creationId xmlns:a16="http://schemas.microsoft.com/office/drawing/2014/main" id="{9259088C-72EE-4A38-B32D-E009FDCDDB4F}"/>
              </a:ext>
            </a:extLst>
          </p:cNvPr>
          <p:cNvSpPr>
            <a:spLocks noGrp="1"/>
          </p:cNvSpPr>
          <p:nvPr>
            <p:ph type="body" sz="quarter" idx="13"/>
          </p:nvPr>
        </p:nvSpPr>
        <p:spPr>
          <a:xfrm>
            <a:off x="314326" y="5675104"/>
            <a:ext cx="3760788" cy="893465"/>
          </a:xfrm>
        </p:spPr>
        <p:txBody>
          <a:bodyPr/>
          <a:lstStyle/>
          <a:p>
            <a:pPr algn="r"/>
            <a:r>
              <a:rPr lang="en-US" sz="1800" dirty="0"/>
              <a:t>CVC Mission</a:t>
            </a:r>
          </a:p>
        </p:txBody>
      </p:sp>
      <p:sp>
        <p:nvSpPr>
          <p:cNvPr id="7" name="TextBox 6">
            <a:extLst>
              <a:ext uri="{FF2B5EF4-FFF2-40B4-BE49-F238E27FC236}">
                <a16:creationId xmlns:a16="http://schemas.microsoft.com/office/drawing/2014/main" id="{089E1C80-4D6F-4604-A960-961AA0B3C649}"/>
              </a:ext>
            </a:extLst>
          </p:cNvPr>
          <p:cNvSpPr txBox="1"/>
          <p:nvPr/>
        </p:nvSpPr>
        <p:spPr>
          <a:xfrm>
            <a:off x="4191000" y="5645240"/>
            <a:ext cx="8001000" cy="923330"/>
          </a:xfrm>
          <a:prstGeom prst="rect">
            <a:avLst/>
          </a:prstGeom>
          <a:noFill/>
        </p:spPr>
        <p:txBody>
          <a:bodyPr wrap="square">
            <a:spAutoFit/>
          </a:bodyPr>
          <a:lstStyle/>
          <a:p>
            <a:r>
              <a:rPr lang="en-US" sz="1800" i="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 serve the professional interests of chapter members by enhancing expertise through project management education and training, supporting PMI certifications, and promoting association with other project management professionals.</a:t>
            </a:r>
            <a:endParaRPr lang="en-US" dirty="0"/>
          </a:p>
        </p:txBody>
      </p:sp>
      <p:pic>
        <p:nvPicPr>
          <p:cNvPr id="13" name="Picture Placeholder 12" descr="A group of people holding a sign&#10;&#10;Description automatically generated with medium confidence">
            <a:extLst>
              <a:ext uri="{FF2B5EF4-FFF2-40B4-BE49-F238E27FC236}">
                <a16:creationId xmlns:a16="http://schemas.microsoft.com/office/drawing/2014/main" id="{3950F84A-0781-4D24-9B7C-BEDE82C66EDF}"/>
              </a:ext>
            </a:extLst>
          </p:cNvPr>
          <p:cNvPicPr>
            <a:picLocks noGrp="1" noChangeAspect="1"/>
          </p:cNvPicPr>
          <p:nvPr>
            <p:ph type="pic" sz="quarter" idx="14"/>
          </p:nvPr>
        </p:nvPicPr>
        <p:blipFill rotWithShape="1">
          <a:blip r:embed="rId3"/>
          <a:srcRect l="22352" r="22352" b="19179"/>
          <a:stretch/>
        </p:blipFill>
        <p:spPr>
          <a:xfrm>
            <a:off x="4191000" y="0"/>
            <a:ext cx="8001000" cy="5542671"/>
          </a:xfrm>
        </p:spPr>
      </p:pic>
    </p:spTree>
    <p:extLst>
      <p:ext uri="{BB962C8B-B14F-4D97-AF65-F5344CB8AC3E}">
        <p14:creationId xmlns:p14="http://schemas.microsoft.com/office/powerpoint/2010/main" val="249009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BENEFITS</a:t>
            </a:r>
            <a:r>
              <a:rPr lang="en-US" sz="1200" dirty="0"/>
              <a:t> </a:t>
            </a:r>
            <a:r>
              <a:rPr lang="en-US" sz="1800" b="1" i="0" u="none" strike="noStrike" dirty="0">
                <a:solidFill>
                  <a:srgbClr val="000000"/>
                </a:solidFill>
                <a:effectLst/>
                <a:latin typeface="Calibri" panose="020F0502020204030204" pitchFamily="34" charset="0"/>
              </a:rPr>
              <a:t>Member introduction and benefits package  (Direct and indirect)</a:t>
            </a:r>
            <a:r>
              <a:rPr lang="en-US" sz="1200" dirty="0"/>
              <a:t> </a:t>
            </a:r>
            <a:r>
              <a:rPr lang="en-US" sz="1800" b="0" i="1" u="none" strike="noStrike" dirty="0">
                <a:solidFill>
                  <a:srgbClr val="000000"/>
                </a:solidFill>
                <a:effectLst/>
                <a:latin typeface="Calibri" panose="020F0502020204030204" pitchFamily="34" charset="0"/>
              </a:rPr>
              <a:t>Package or program identifying the value of membership both intangible as well as tangible benefits</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20</a:t>
            </a:fld>
            <a:endParaRPr lang="en-US" dirty="0"/>
          </a:p>
        </p:txBody>
      </p:sp>
    </p:spTree>
    <p:extLst>
      <p:ext uri="{BB962C8B-B14F-4D97-AF65-F5344CB8AC3E}">
        <p14:creationId xmlns:p14="http://schemas.microsoft.com/office/powerpoint/2010/main" val="1470242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21</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BENEFITS</a:t>
            </a:r>
            <a:r>
              <a:rPr lang="en-US" sz="1200" dirty="0"/>
              <a:t> </a:t>
            </a:r>
            <a:r>
              <a:rPr lang="en-US" sz="1800" b="1" i="0" u="none" strike="noStrike" dirty="0">
                <a:solidFill>
                  <a:srgbClr val="000000"/>
                </a:solidFill>
                <a:effectLst/>
                <a:latin typeface="Calibri" panose="020F0502020204030204" pitchFamily="34" charset="0"/>
              </a:rPr>
              <a:t>Volunteer Opportunities</a:t>
            </a:r>
            <a:r>
              <a:rPr lang="en-US" sz="1200" dirty="0"/>
              <a:t> </a:t>
            </a:r>
            <a:r>
              <a:rPr lang="en-US" sz="1800" b="0" i="1" u="none" strike="noStrike" dirty="0">
                <a:solidFill>
                  <a:srgbClr val="000000"/>
                </a:solidFill>
                <a:effectLst/>
                <a:latin typeface="Calibri" panose="020F0502020204030204" pitchFamily="34" charset="0"/>
              </a:rPr>
              <a:t>Continuous listing of opportunities for volunteers to be engaged in the development of themselves and the chapter</a:t>
            </a:r>
            <a:r>
              <a:rPr lang="en-US" sz="1200" dirty="0"/>
              <a:t> </a:t>
            </a:r>
            <a:endParaRPr lang="en-US" dirty="0"/>
          </a:p>
        </p:txBody>
      </p:sp>
    </p:spTree>
    <p:extLst>
      <p:ext uri="{BB962C8B-B14F-4D97-AF65-F5344CB8AC3E}">
        <p14:creationId xmlns:p14="http://schemas.microsoft.com/office/powerpoint/2010/main" val="125561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BENEFITS</a:t>
            </a:r>
            <a:r>
              <a:rPr lang="en-US" sz="1200" dirty="0"/>
              <a:t> </a:t>
            </a:r>
            <a:r>
              <a:rPr lang="en-US" sz="1800" b="1" i="0" u="none" strike="noStrike" dirty="0">
                <a:solidFill>
                  <a:srgbClr val="000000"/>
                </a:solidFill>
                <a:effectLst/>
                <a:latin typeface="Calibri" panose="020F0502020204030204" pitchFamily="34" charset="0"/>
              </a:rPr>
              <a:t>Networking opportunities (in person or virtual)</a:t>
            </a:r>
            <a:r>
              <a:rPr lang="en-US" sz="1200" dirty="0"/>
              <a:t> </a:t>
            </a:r>
            <a:r>
              <a:rPr lang="en-US" sz="1800" b="0" i="1" u="none" strike="noStrike" dirty="0">
                <a:solidFill>
                  <a:srgbClr val="000000"/>
                </a:solidFill>
                <a:effectLst/>
                <a:latin typeface="Calibri" panose="020F0502020204030204" pitchFamily="34" charset="0"/>
              </a:rPr>
              <a:t>Frequently highlighted request from members, to access other members for mutual opportunities before or after events, or as special events with a focus on networking.  Could be in-person, or virtual using social media or other digital means.</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315174510"/>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22</a:t>
            </a:fld>
            <a:endParaRPr lang="en-US" dirty="0"/>
          </a:p>
        </p:txBody>
      </p:sp>
    </p:spTree>
    <p:extLst>
      <p:ext uri="{BB962C8B-B14F-4D97-AF65-F5344CB8AC3E}">
        <p14:creationId xmlns:p14="http://schemas.microsoft.com/office/powerpoint/2010/main" val="3153767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3023729817"/>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23</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BENEFITS</a:t>
            </a:r>
            <a:r>
              <a:rPr lang="en-US" sz="1200" dirty="0"/>
              <a:t> </a:t>
            </a:r>
            <a:r>
              <a:rPr lang="en-US" sz="1800" b="1" i="0" u="none" strike="noStrike" dirty="0">
                <a:solidFill>
                  <a:srgbClr val="000000"/>
                </a:solidFill>
                <a:effectLst/>
                <a:latin typeface="Calibri" panose="020F0502020204030204" pitchFamily="34" charset="0"/>
              </a:rPr>
              <a:t>Resume postings and employment opportunities</a:t>
            </a:r>
            <a:r>
              <a:rPr lang="en-US" sz="1200" dirty="0"/>
              <a:t> </a:t>
            </a:r>
            <a:r>
              <a:rPr lang="en-US" sz="1800" b="0" i="1" u="none" strike="noStrike" dirty="0">
                <a:solidFill>
                  <a:srgbClr val="000000"/>
                </a:solidFill>
                <a:effectLst/>
                <a:latin typeface="Calibri" panose="020F0502020204030204" pitchFamily="34" charset="0"/>
              </a:rPr>
              <a:t>Job posting and resume posting opportunities - member benefit and employee benefit</a:t>
            </a:r>
            <a:r>
              <a:rPr lang="en-US" sz="1200" dirty="0"/>
              <a:t> </a:t>
            </a:r>
            <a:endParaRPr lang="en-US" dirty="0"/>
          </a:p>
        </p:txBody>
      </p:sp>
    </p:spTree>
    <p:extLst>
      <p:ext uri="{BB962C8B-B14F-4D97-AF65-F5344CB8AC3E}">
        <p14:creationId xmlns:p14="http://schemas.microsoft.com/office/powerpoint/2010/main" val="1291477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BENEFITS</a:t>
            </a:r>
            <a:r>
              <a:rPr lang="en-US" sz="1200" dirty="0"/>
              <a:t> </a:t>
            </a:r>
            <a:r>
              <a:rPr lang="en-US" sz="1800" b="1" i="0" u="none" strike="noStrike" dirty="0">
                <a:solidFill>
                  <a:srgbClr val="000000"/>
                </a:solidFill>
                <a:effectLst/>
                <a:latin typeface="Calibri" panose="020F0502020204030204" pitchFamily="34" charset="0"/>
              </a:rPr>
              <a:t>Extended calendar</a:t>
            </a:r>
            <a:r>
              <a:rPr lang="en-US" sz="1200" dirty="0"/>
              <a:t> </a:t>
            </a:r>
            <a:r>
              <a:rPr lang="en-US" sz="1800" b="0" i="1" u="none" strike="noStrike" dirty="0">
                <a:solidFill>
                  <a:srgbClr val="000000"/>
                </a:solidFill>
                <a:effectLst/>
                <a:latin typeface="Calibri" panose="020F0502020204030204" pitchFamily="34" charset="0"/>
              </a:rPr>
              <a:t>Extended calendar may cover other member opportunities in the marketplace (other chapters, REPs, suppliers etc.)</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467759631"/>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24</a:t>
            </a:fld>
            <a:endParaRPr lang="en-US" dirty="0"/>
          </a:p>
        </p:txBody>
      </p:sp>
    </p:spTree>
    <p:extLst>
      <p:ext uri="{BB962C8B-B14F-4D97-AF65-F5344CB8AC3E}">
        <p14:creationId xmlns:p14="http://schemas.microsoft.com/office/powerpoint/2010/main" val="66973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3773664356"/>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25</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MEMBER BENEFITS</a:t>
            </a:r>
            <a:r>
              <a:rPr lang="en-US" sz="1200" dirty="0"/>
              <a:t> </a:t>
            </a:r>
            <a:r>
              <a:rPr lang="en-US" sz="1800" b="1" i="0" u="none" strike="noStrike" dirty="0">
                <a:solidFill>
                  <a:srgbClr val="000000"/>
                </a:solidFill>
                <a:effectLst/>
                <a:latin typeface="Calibri" panose="020F0502020204030204" pitchFamily="34" charset="0"/>
              </a:rPr>
              <a:t>Discussion topics</a:t>
            </a:r>
            <a:r>
              <a:rPr lang="en-US" sz="1200" dirty="0"/>
              <a:t> </a:t>
            </a:r>
            <a:r>
              <a:rPr lang="en-US" sz="1800" b="0" i="1" u="none" strike="noStrike" dirty="0">
                <a:solidFill>
                  <a:srgbClr val="000000"/>
                </a:solidFill>
                <a:effectLst/>
                <a:latin typeface="Calibri" panose="020F0502020204030204" pitchFamily="34" charset="0"/>
              </a:rPr>
              <a:t>Direct feedback mechanism to help chapters determine topics for future events</a:t>
            </a:r>
            <a:r>
              <a:rPr lang="en-US" sz="1200" dirty="0"/>
              <a:t> </a:t>
            </a:r>
            <a:endParaRPr lang="en-US" dirty="0"/>
          </a:p>
        </p:txBody>
      </p:sp>
    </p:spTree>
    <p:extLst>
      <p:ext uri="{BB962C8B-B14F-4D97-AF65-F5344CB8AC3E}">
        <p14:creationId xmlns:p14="http://schemas.microsoft.com/office/powerpoint/2010/main" val="1323906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16067"/>
            <a:ext cx="11558588" cy="1054474"/>
          </a:xfrm>
        </p:spPr>
        <p:txBody>
          <a:bodyPr/>
          <a:lstStyle/>
          <a:p>
            <a:r>
              <a:rPr lang="en-US" sz="1800" b="1" i="0" u="none" strike="noStrike" dirty="0">
                <a:solidFill>
                  <a:srgbClr val="000000"/>
                </a:solidFill>
                <a:effectLst/>
                <a:latin typeface="Calibri" panose="020F0502020204030204" pitchFamily="34" charset="0"/>
              </a:rPr>
              <a:t>MEMBER BENEFITS</a:t>
            </a:r>
            <a:r>
              <a:rPr lang="en-US" sz="1200" dirty="0"/>
              <a:t> </a:t>
            </a:r>
            <a:r>
              <a:rPr lang="en-US" sz="1800" b="1" i="0" u="none" strike="noStrike" dirty="0">
                <a:solidFill>
                  <a:srgbClr val="000000"/>
                </a:solidFill>
                <a:effectLst/>
                <a:latin typeface="Calibri" panose="020F0502020204030204" pitchFamily="34" charset="0"/>
              </a:rPr>
              <a:t>Content information FAQs</a:t>
            </a:r>
            <a:r>
              <a:rPr lang="en-US" sz="1200" dirty="0"/>
              <a:t> </a:t>
            </a:r>
            <a:r>
              <a:rPr lang="en-US" sz="1800" b="0" i="1" u="none" strike="noStrike" dirty="0">
                <a:solidFill>
                  <a:srgbClr val="000000"/>
                </a:solidFill>
                <a:effectLst/>
                <a:latin typeface="Calibri" panose="020F0502020204030204" pitchFamily="34" charset="0"/>
              </a:rPr>
              <a:t>Based on questions asked and the themes, provide a repository of frequently asked questions.</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4105341888"/>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26</a:t>
            </a:fld>
            <a:endParaRPr lang="en-US" dirty="0"/>
          </a:p>
        </p:txBody>
      </p:sp>
    </p:spTree>
    <p:extLst>
      <p:ext uri="{BB962C8B-B14F-4D97-AF65-F5344CB8AC3E}">
        <p14:creationId xmlns:p14="http://schemas.microsoft.com/office/powerpoint/2010/main" val="1260839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8140-24C0-B646-8E82-5F287928DA90}"/>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50327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65E271-53C0-46FB-89FB-78F5B3BBBDC9}"/>
              </a:ext>
            </a:extLst>
          </p:cNvPr>
          <p:cNvSpPr>
            <a:spLocks noGrp="1"/>
          </p:cNvSpPr>
          <p:nvPr>
            <p:ph type="dt" sz="half" idx="10"/>
          </p:nvPr>
        </p:nvSpPr>
        <p:spPr/>
        <p:txBody>
          <a:bodyPr/>
          <a:lstStyle/>
          <a:p>
            <a:fld id="{014B2E09-5AA7-F94D-929B-98BBF584D59A}" type="datetime3">
              <a:rPr lang="en-US" smtClean="0"/>
              <a:pPr/>
              <a:t>3 February 2021</a:t>
            </a:fld>
            <a:endParaRPr lang="en-US" dirty="0"/>
          </a:p>
        </p:txBody>
      </p:sp>
      <p:sp>
        <p:nvSpPr>
          <p:cNvPr id="3" name="Footer Placeholder 2">
            <a:extLst>
              <a:ext uri="{FF2B5EF4-FFF2-40B4-BE49-F238E27FC236}">
                <a16:creationId xmlns:a16="http://schemas.microsoft.com/office/drawing/2014/main" id="{BFB934EB-EDDF-4CFB-9F0E-B62D50B5A8B4}"/>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27B24EA2-34DA-435F-87E4-62AF1CDD5068}"/>
              </a:ext>
            </a:extLst>
          </p:cNvPr>
          <p:cNvSpPr>
            <a:spLocks noGrp="1"/>
          </p:cNvSpPr>
          <p:nvPr>
            <p:ph type="sldNum" sz="quarter" idx="12"/>
          </p:nvPr>
        </p:nvSpPr>
        <p:spPr/>
        <p:txBody>
          <a:bodyPr/>
          <a:lstStyle/>
          <a:p>
            <a:fld id="{6973FCEF-5573-7E43-8272-70C9D66591DA}" type="slidenum">
              <a:rPr lang="en-US" smtClean="0"/>
              <a:pPr/>
              <a:t>3</a:t>
            </a:fld>
            <a:endParaRPr lang="en-US" dirty="0"/>
          </a:p>
        </p:txBody>
      </p:sp>
      <p:graphicFrame>
        <p:nvGraphicFramePr>
          <p:cNvPr id="5" name="Table 5">
            <a:extLst>
              <a:ext uri="{FF2B5EF4-FFF2-40B4-BE49-F238E27FC236}">
                <a16:creationId xmlns:a16="http://schemas.microsoft.com/office/drawing/2014/main" id="{E7AA591A-B395-4FDD-A2A1-2E5A0746ABBA}"/>
              </a:ext>
            </a:extLst>
          </p:cNvPr>
          <p:cNvGraphicFramePr>
            <a:graphicFrameLocks noGrp="1"/>
          </p:cNvGraphicFramePr>
          <p:nvPr>
            <p:extLst>
              <p:ext uri="{D42A27DB-BD31-4B8C-83A1-F6EECF244321}">
                <p14:modId xmlns:p14="http://schemas.microsoft.com/office/powerpoint/2010/main" val="3040526650"/>
              </p:ext>
            </p:extLst>
          </p:nvPr>
        </p:nvGraphicFramePr>
        <p:xfrm>
          <a:off x="696034" y="446711"/>
          <a:ext cx="10578755" cy="7716520"/>
        </p:xfrm>
        <a:graphic>
          <a:graphicData uri="http://schemas.openxmlformats.org/drawingml/2006/table">
            <a:tbl>
              <a:tblPr firstRow="1" bandRow="1">
                <a:tableStyleId>{5C22544A-7EE6-4342-B048-85BDC9FD1C3A}</a:tableStyleId>
              </a:tblPr>
              <a:tblGrid>
                <a:gridCol w="4831309">
                  <a:extLst>
                    <a:ext uri="{9D8B030D-6E8A-4147-A177-3AD203B41FA5}">
                      <a16:colId xmlns:a16="http://schemas.microsoft.com/office/drawing/2014/main" val="1493682400"/>
                    </a:ext>
                  </a:extLst>
                </a:gridCol>
                <a:gridCol w="570567">
                  <a:extLst>
                    <a:ext uri="{9D8B030D-6E8A-4147-A177-3AD203B41FA5}">
                      <a16:colId xmlns:a16="http://schemas.microsoft.com/office/drawing/2014/main" val="3514577907"/>
                    </a:ext>
                  </a:extLst>
                </a:gridCol>
                <a:gridCol w="4618337">
                  <a:extLst>
                    <a:ext uri="{9D8B030D-6E8A-4147-A177-3AD203B41FA5}">
                      <a16:colId xmlns:a16="http://schemas.microsoft.com/office/drawing/2014/main" val="4247679414"/>
                    </a:ext>
                  </a:extLst>
                </a:gridCol>
                <a:gridCol w="558542">
                  <a:extLst>
                    <a:ext uri="{9D8B030D-6E8A-4147-A177-3AD203B41FA5}">
                      <a16:colId xmlns:a16="http://schemas.microsoft.com/office/drawing/2014/main" val="3818931125"/>
                    </a:ext>
                  </a:extLst>
                </a:gridCol>
              </a:tblGrid>
              <a:tr h="370840">
                <a:tc gridSpan="4">
                  <a:txBody>
                    <a:bodyPr/>
                    <a:lstStyle/>
                    <a:p>
                      <a:pPr algn="ctr"/>
                      <a:r>
                        <a:rPr lang="en-US" dirty="0"/>
                        <a:t>BOARD OF DIRECTORS AND OTHER ATTENDEES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26032977"/>
                  </a:ext>
                </a:extLst>
              </a:tr>
              <a:tr h="370840">
                <a:tc>
                  <a:txBody>
                    <a:bodyPr/>
                    <a:lstStyle/>
                    <a:p>
                      <a:pPr lvl="0"/>
                      <a:r>
                        <a:rPr lang="en-US" sz="1800" kern="1200" dirty="0">
                          <a:solidFill>
                            <a:schemeClr val="dk1"/>
                          </a:solidFill>
                          <a:latin typeface="+mn-lt"/>
                          <a:ea typeface="+mn-ea"/>
                          <a:cs typeface="+mn-cs"/>
                        </a:rPr>
                        <a:t>President -Ron Younger</a:t>
                      </a:r>
                    </a:p>
                  </a:txBody>
                  <a:tcPr/>
                </a:tc>
                <a:tc>
                  <a:txBody>
                    <a:bodyPr/>
                    <a:lstStyle/>
                    <a:p>
                      <a:pPr lvl="0" algn="ctr"/>
                      <a:r>
                        <a:rPr lang="en-US" sz="1800" kern="1200" dirty="0">
                          <a:solidFill>
                            <a:schemeClr val="dk1"/>
                          </a:solidFill>
                          <a:latin typeface="+mn-lt"/>
                          <a:ea typeface="+mn-ea"/>
                          <a:cs typeface="+mn-cs"/>
                        </a:rPr>
                        <a:t>P</a:t>
                      </a:r>
                    </a:p>
                  </a:txBody>
                  <a:tcPr/>
                </a:tc>
                <a:tc>
                  <a:txBody>
                    <a:bodyPr/>
                    <a:lstStyle/>
                    <a:p>
                      <a:pPr lvl="0"/>
                      <a:r>
                        <a:rPr lang="en-US" sz="1800" kern="1200" dirty="0">
                          <a:solidFill>
                            <a:schemeClr val="dk1"/>
                          </a:solidFill>
                          <a:latin typeface="+mn-lt"/>
                          <a:ea typeface="+mn-ea"/>
                          <a:cs typeface="+mn-cs"/>
                        </a:rPr>
                        <a:t>VP Communication – Jonette Meade</a:t>
                      </a:r>
                    </a:p>
                  </a:txBody>
                  <a:tcPr/>
                </a:tc>
                <a:tc>
                  <a:txBody>
                    <a:bodyPr/>
                    <a:lstStyle/>
                    <a:p>
                      <a:pPr algn="ctr"/>
                      <a:endParaRPr lang="en-US" sz="1800" dirty="0"/>
                    </a:p>
                  </a:txBody>
                  <a:tcPr/>
                </a:tc>
                <a:extLst>
                  <a:ext uri="{0D108BD9-81ED-4DB2-BD59-A6C34878D82A}">
                    <a16:rowId xmlns:a16="http://schemas.microsoft.com/office/drawing/2014/main" val="3068256314"/>
                  </a:ext>
                </a:extLst>
              </a:tr>
              <a:tr h="0">
                <a:tc>
                  <a:txBody>
                    <a:bodyPr/>
                    <a:lstStyle/>
                    <a:p>
                      <a:pPr lvl="0" algn="l"/>
                      <a:r>
                        <a:rPr lang="en-US" sz="1800" kern="1200" dirty="0">
                          <a:solidFill>
                            <a:schemeClr val="dk1"/>
                          </a:solidFill>
                          <a:latin typeface="+mn-lt"/>
                          <a:ea typeface="+mn-ea"/>
                          <a:cs typeface="+mn-cs"/>
                        </a:rPr>
                        <a:t>Executive VP – Suresh Raju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algn="ct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VP Operations - Vacant</a:t>
                      </a:r>
                    </a:p>
                  </a:txBody>
                  <a:tcPr/>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36002473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VP Education – Vacant</a:t>
                      </a:r>
                    </a:p>
                  </a:txBody>
                  <a:tcPr/>
                </a:tc>
                <a:tc>
                  <a:txBody>
                    <a:bodyPr/>
                    <a:lstStyle/>
                    <a:p>
                      <a:pPr algn="ctr"/>
                      <a:endParaRPr lang="en-US" sz="1800" kern="1200" dirty="0">
                        <a:solidFill>
                          <a:schemeClr val="dk1"/>
                        </a:solidFill>
                        <a:latin typeface="+mn-lt"/>
                        <a:ea typeface="+mn-ea"/>
                        <a:cs typeface="+mn-cs"/>
                      </a:endParaRPr>
                    </a:p>
                  </a:txBody>
                  <a:tcPr/>
                </a:tc>
                <a:tc>
                  <a:txBody>
                    <a:bodyPr/>
                    <a:lstStyle/>
                    <a:p>
                      <a:pPr lvl="0"/>
                      <a:r>
                        <a:rPr lang="en-US" sz="1800" kern="1200" dirty="0">
                          <a:solidFill>
                            <a:schemeClr val="dk1"/>
                          </a:solidFill>
                          <a:latin typeface="+mn-lt"/>
                          <a:ea typeface="+mn-ea"/>
                          <a:cs typeface="+mn-cs"/>
                        </a:rPr>
                        <a:t>VP Finance – Joyce Glady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0344785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Speakers – Kerrie Arkwell</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Secretary – Kelly Evans</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815092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Charlottesville – Susan Thomas</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Financial Oversight – Ed Foster</a:t>
                      </a:r>
                    </a:p>
                  </a:txBody>
                  <a:tcPr marL="0" marR="0" marT="0" marB="0"/>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4035393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Registration Operations – Bob Ramos</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Toastmasters – Andrey Karpov</a:t>
                      </a:r>
                    </a:p>
                  </a:txBody>
                  <a:tcPr marL="0" marR="0" marT="0" marB="0"/>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20483935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FLiPM – Jennifer Romero Greene</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Volunteerism – </a:t>
                      </a:r>
                      <a:r>
                        <a:rPr lang="en-US" sz="1800" kern="1200" dirty="0" err="1">
                          <a:solidFill>
                            <a:schemeClr val="dk1"/>
                          </a:solidFill>
                          <a:latin typeface="+mn-lt"/>
                          <a:ea typeface="+mn-ea"/>
                          <a:cs typeface="+mn-cs"/>
                        </a:rPr>
                        <a:t>Abhi</a:t>
                      </a:r>
                      <a:r>
                        <a:rPr lang="en-US" sz="1800" kern="1200" dirty="0">
                          <a:solidFill>
                            <a:schemeClr val="dk1"/>
                          </a:solidFill>
                          <a:latin typeface="+mn-lt"/>
                          <a:ea typeface="+mn-ea"/>
                          <a:cs typeface="+mn-cs"/>
                        </a:rPr>
                        <a:t> </a:t>
                      </a:r>
                      <a:r>
                        <a:rPr lang="en-US" sz="1800" kern="1200" dirty="0" err="1">
                          <a:solidFill>
                            <a:schemeClr val="dk1"/>
                          </a:solidFill>
                          <a:latin typeface="+mn-lt"/>
                          <a:ea typeface="+mn-ea"/>
                          <a:cs typeface="+mn-cs"/>
                        </a:rPr>
                        <a:t>Thakar</a:t>
                      </a:r>
                      <a:endParaRPr lang="en-US" sz="1800" kern="1200" dirty="0">
                        <a:solidFill>
                          <a:schemeClr val="dk1"/>
                        </a:solidFill>
                        <a:latin typeface="+mn-lt"/>
                        <a:ea typeface="+mn-ea"/>
                        <a:cs typeface="+mn-cs"/>
                      </a:endParaRPr>
                    </a:p>
                  </a:txBody>
                  <a:tcPr marL="0" marR="0" marT="0" marB="0"/>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6353805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Membership – Jason Plotkin</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Strategy – Danielle Dodge</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3775819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Military Liaison – Devin </a:t>
                      </a:r>
                      <a:r>
                        <a:rPr lang="en-US" sz="1800" kern="1200" dirty="0" err="1">
                          <a:solidFill>
                            <a:schemeClr val="dk1"/>
                          </a:solidFill>
                          <a:latin typeface="+mn-lt"/>
                          <a:ea typeface="+mn-ea"/>
                          <a:cs typeface="+mn-cs"/>
                        </a:rPr>
                        <a:t>Klinewell</a:t>
                      </a:r>
                      <a:endParaRPr lang="en-US" sz="1800" kern="1200" dirty="0">
                        <a:solidFill>
                          <a:schemeClr val="dk1"/>
                        </a:solidFill>
                        <a:latin typeface="+mn-lt"/>
                        <a:ea typeface="+mn-ea"/>
                        <a:cs typeface="+mn-cs"/>
                      </a:endParaRP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PMIEF Coordinator- Brett </a:t>
                      </a:r>
                      <a:r>
                        <a:rPr lang="en-US" sz="1800" kern="1200" dirty="0" err="1">
                          <a:solidFill>
                            <a:schemeClr val="dk1"/>
                          </a:solidFill>
                          <a:latin typeface="+mn-lt"/>
                          <a:ea typeface="+mn-ea"/>
                          <a:cs typeface="+mn-cs"/>
                        </a:rPr>
                        <a:t>Sheffiled</a:t>
                      </a:r>
                      <a:endParaRPr lang="en-US" sz="1800" kern="1200" dirty="0">
                        <a:solidFill>
                          <a:schemeClr val="dk1"/>
                        </a:solidFill>
                        <a:latin typeface="+mn-lt"/>
                        <a:ea typeface="+mn-ea"/>
                        <a:cs typeface="+mn-cs"/>
                      </a:endParaRPr>
                    </a:p>
                  </a:txBody>
                  <a:tcPr marL="0" marR="0" marT="0" marB="0"/>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14244485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Fredericksburg – Greg Chambers</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Technology – Vacant</a:t>
                      </a:r>
                    </a:p>
                  </a:txBody>
                  <a:tcPr marL="0" marR="0" marT="0" marB="0"/>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28098316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Newsletter – Lavanya </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Social Media – Vacant </a:t>
                      </a:r>
                    </a:p>
                  </a:txBody>
                  <a:tcPr marL="0" marR="0" marT="0" marB="0"/>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25016243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Sponsorship – Vacant</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 Event Planning – Vacant</a:t>
                      </a:r>
                    </a:p>
                  </a:txBody>
                  <a:tcPr marL="0" marR="0" marT="0" marB="0"/>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37534394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Attendee – Dana Newcomer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Attendee – Chris Baber</a:t>
                      </a:r>
                    </a:p>
                  </a:txBody>
                  <a:tcPr marL="0" marR="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30676836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Teresa Younger Director of Programs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P</a:t>
                      </a:r>
                    </a:p>
                    <a:p>
                      <a:pPr algn="ctr"/>
                      <a:endParaRPr lang="en-US" sz="18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latin typeface="+mn-lt"/>
                          <a:ea typeface="+mn-ea"/>
                          <a:cs typeface="+mn-cs"/>
                        </a:rPr>
                        <a:t>Attendee -</a:t>
                      </a:r>
                    </a:p>
                  </a:txBody>
                  <a:tcPr/>
                </a:tc>
                <a:tc>
                  <a:txBody>
                    <a:bodyPr/>
                    <a:lstStyle/>
                    <a:p>
                      <a:pPr algn="ctr"/>
                      <a:endParaRPr lang="en-US" sz="1800" kern="1200" dirty="0">
                        <a:solidFill>
                          <a:schemeClr val="dk1"/>
                        </a:solidFill>
                        <a:latin typeface="+mn-lt"/>
                        <a:ea typeface="+mn-ea"/>
                        <a:cs typeface="+mn-cs"/>
                      </a:endParaRPr>
                    </a:p>
                  </a:txBody>
                  <a:tcPr/>
                </a:tc>
                <a:extLst>
                  <a:ext uri="{0D108BD9-81ED-4DB2-BD59-A6C34878D82A}">
                    <a16:rowId xmlns:a16="http://schemas.microsoft.com/office/drawing/2014/main" val="3776795395"/>
                  </a:ext>
                </a:extLst>
              </a:tr>
            </a:tbl>
          </a:graphicData>
        </a:graphic>
      </p:graphicFrame>
    </p:spTree>
    <p:extLst>
      <p:ext uri="{BB962C8B-B14F-4D97-AF65-F5344CB8AC3E}">
        <p14:creationId xmlns:p14="http://schemas.microsoft.com/office/powerpoint/2010/main" val="19592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2DE1-2350-694E-92D0-4C2E8CFD1D0A}"/>
              </a:ext>
            </a:extLst>
          </p:cNvPr>
          <p:cNvSpPr>
            <a:spLocks noGrp="1"/>
          </p:cNvSpPr>
          <p:nvPr>
            <p:ph type="title"/>
          </p:nvPr>
        </p:nvSpPr>
        <p:spPr/>
        <p:txBody>
          <a:bodyPr/>
          <a:lstStyle/>
          <a:p>
            <a:r>
              <a:rPr lang="en-US" dirty="0"/>
              <a:t>Table of Contents</a:t>
            </a:r>
          </a:p>
        </p:txBody>
      </p:sp>
      <p:graphicFrame>
        <p:nvGraphicFramePr>
          <p:cNvPr id="4" name="Content Placeholder 3">
            <a:extLst>
              <a:ext uri="{FF2B5EF4-FFF2-40B4-BE49-F238E27FC236}">
                <a16:creationId xmlns:a16="http://schemas.microsoft.com/office/drawing/2014/main" id="{25EA066E-461C-4642-AE58-8EA5FEC32714}"/>
              </a:ext>
            </a:extLst>
          </p:cNvPr>
          <p:cNvGraphicFramePr>
            <a:graphicFrameLocks noGrp="1"/>
          </p:cNvGraphicFramePr>
          <p:nvPr>
            <p:ph idx="1"/>
            <p:extLst>
              <p:ext uri="{D42A27DB-BD31-4B8C-83A1-F6EECF244321}">
                <p14:modId xmlns:p14="http://schemas.microsoft.com/office/powerpoint/2010/main" val="239890301"/>
              </p:ext>
            </p:extLst>
          </p:nvPr>
        </p:nvGraphicFramePr>
        <p:xfrm>
          <a:off x="859809" y="1325562"/>
          <a:ext cx="10809577" cy="503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9E3FC48-3795-D741-BA37-FE3B4AA5069C}"/>
              </a:ext>
            </a:extLst>
          </p:cNvPr>
          <p:cNvSpPr>
            <a:spLocks noGrp="1"/>
          </p:cNvSpPr>
          <p:nvPr>
            <p:ph type="sldNum" sz="quarter" idx="12"/>
          </p:nvPr>
        </p:nvSpPr>
        <p:spPr/>
        <p:txBody>
          <a:bodyPr/>
          <a:lstStyle/>
          <a:p>
            <a:fld id="{6973FCEF-5573-7E43-8272-70C9D66591DA}" type="slidenum">
              <a:rPr lang="en-US" smtClean="0"/>
              <a:pPr/>
              <a:t>4</a:t>
            </a:fld>
            <a:endParaRPr lang="en-US" dirty="0"/>
          </a:p>
        </p:txBody>
      </p:sp>
    </p:spTree>
    <p:extLst>
      <p:ext uri="{BB962C8B-B14F-4D97-AF65-F5344CB8AC3E}">
        <p14:creationId xmlns:p14="http://schemas.microsoft.com/office/powerpoint/2010/main" val="1688440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A2DE1-2350-694E-92D0-4C2E8CFD1D0A}"/>
              </a:ext>
            </a:extLst>
          </p:cNvPr>
          <p:cNvSpPr>
            <a:spLocks noGrp="1"/>
          </p:cNvSpPr>
          <p:nvPr>
            <p:ph type="title"/>
          </p:nvPr>
        </p:nvSpPr>
        <p:spPr/>
        <p:txBody>
          <a:bodyPr/>
          <a:lstStyle/>
          <a:p>
            <a:r>
              <a:rPr lang="en-US" dirty="0"/>
              <a:t>Table of Contents</a:t>
            </a:r>
          </a:p>
        </p:txBody>
      </p:sp>
      <p:graphicFrame>
        <p:nvGraphicFramePr>
          <p:cNvPr id="4" name="Content Placeholder 3">
            <a:extLst>
              <a:ext uri="{FF2B5EF4-FFF2-40B4-BE49-F238E27FC236}">
                <a16:creationId xmlns:a16="http://schemas.microsoft.com/office/drawing/2014/main" id="{25EA066E-461C-4642-AE58-8EA5FEC32714}"/>
              </a:ext>
            </a:extLst>
          </p:cNvPr>
          <p:cNvGraphicFramePr>
            <a:graphicFrameLocks noGrp="1"/>
          </p:cNvGraphicFramePr>
          <p:nvPr>
            <p:ph idx="1"/>
            <p:extLst>
              <p:ext uri="{D42A27DB-BD31-4B8C-83A1-F6EECF244321}">
                <p14:modId xmlns:p14="http://schemas.microsoft.com/office/powerpoint/2010/main" val="3446583027"/>
              </p:ext>
            </p:extLst>
          </p:nvPr>
        </p:nvGraphicFramePr>
        <p:xfrm>
          <a:off x="859809" y="1325562"/>
          <a:ext cx="10809577" cy="503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9E3FC48-3795-D741-BA37-FE3B4AA5069C}"/>
              </a:ext>
            </a:extLst>
          </p:cNvPr>
          <p:cNvSpPr>
            <a:spLocks noGrp="1"/>
          </p:cNvSpPr>
          <p:nvPr>
            <p:ph type="sldNum" sz="quarter" idx="12"/>
          </p:nvPr>
        </p:nvSpPr>
        <p:spPr/>
        <p:txBody>
          <a:bodyPr/>
          <a:lstStyle/>
          <a:p>
            <a:fld id="{6973FCEF-5573-7E43-8272-70C9D66591DA}" type="slidenum">
              <a:rPr lang="en-US" smtClean="0"/>
              <a:pPr/>
              <a:t>5</a:t>
            </a:fld>
            <a:endParaRPr lang="en-US" dirty="0"/>
          </a:p>
        </p:txBody>
      </p:sp>
    </p:spTree>
    <p:extLst>
      <p:ext uri="{BB962C8B-B14F-4D97-AF65-F5344CB8AC3E}">
        <p14:creationId xmlns:p14="http://schemas.microsoft.com/office/powerpoint/2010/main" val="1945357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CHAPTER EVENTS</a:t>
            </a:r>
            <a:r>
              <a:rPr lang="en-US" sz="1200" dirty="0"/>
              <a:t> </a:t>
            </a:r>
            <a:r>
              <a:rPr lang="en-US" sz="1800" b="1" i="0" u="none" strike="noStrike" dirty="0">
                <a:solidFill>
                  <a:srgbClr val="000000"/>
                </a:solidFill>
                <a:effectLst/>
                <a:latin typeface="Calibri" panose="020F0502020204030204" pitchFamily="34" charset="0"/>
              </a:rPr>
              <a:t>Chapter Meetings (face-to-face or virtual - including webinars, live streaming etc.)</a:t>
            </a:r>
            <a:r>
              <a:rPr lang="en-US" sz="1200" dirty="0"/>
              <a:t> </a:t>
            </a:r>
            <a:r>
              <a:rPr lang="en-US" sz="1800" b="0" i="1" u="none" strike="noStrike" dirty="0">
                <a:solidFill>
                  <a:srgbClr val="000000"/>
                </a:solidFill>
                <a:effectLst/>
                <a:latin typeface="Calibri" panose="020F0502020204030204" pitchFamily="34" charset="0"/>
              </a:rPr>
              <a:t>Weekly, Bi-Weekly, Monthly or Quarterly meetings; Evening or Dinner Meetings; Breakfast Meetings; Lunch Sessions etc. either in person, or via digital means to host meetings with members</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3309217310"/>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6</a:t>
            </a:fld>
            <a:endParaRPr lang="en-US" dirty="0"/>
          </a:p>
        </p:txBody>
      </p:sp>
    </p:spTree>
    <p:extLst>
      <p:ext uri="{BB962C8B-B14F-4D97-AF65-F5344CB8AC3E}">
        <p14:creationId xmlns:p14="http://schemas.microsoft.com/office/powerpoint/2010/main" val="641918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02839"/>
            <a:ext cx="11558588" cy="1054474"/>
          </a:xfrm>
        </p:spPr>
        <p:txBody>
          <a:bodyPr/>
          <a:lstStyle/>
          <a:p>
            <a:r>
              <a:rPr lang="en-US" sz="1800" b="1" i="0" u="none" strike="noStrike" dirty="0">
                <a:solidFill>
                  <a:srgbClr val="000000"/>
                </a:solidFill>
                <a:effectLst/>
                <a:latin typeface="Calibri" panose="020F0502020204030204" pitchFamily="34" charset="0"/>
              </a:rPr>
              <a:t>CHAPTER EVENTS</a:t>
            </a:r>
            <a:r>
              <a:rPr lang="en-US" sz="1200" dirty="0"/>
              <a:t> </a:t>
            </a:r>
            <a:r>
              <a:rPr lang="en-US" sz="1800" b="1" i="0" u="none" strike="noStrike" dirty="0">
                <a:solidFill>
                  <a:srgbClr val="000000"/>
                </a:solidFill>
                <a:effectLst/>
                <a:latin typeface="Calibri" panose="020F0502020204030204" pitchFamily="34" charset="0"/>
              </a:rPr>
              <a:t>Networking events (included as part of Chapter Events)</a:t>
            </a:r>
            <a:r>
              <a:rPr lang="en-US" sz="1200" dirty="0"/>
              <a:t> </a:t>
            </a:r>
            <a:r>
              <a:rPr lang="en-US" sz="1800" b="0" i="1" u="none" strike="noStrike" dirty="0">
                <a:solidFill>
                  <a:srgbClr val="000000"/>
                </a:solidFill>
                <a:effectLst/>
                <a:latin typeface="Calibri" panose="020F0502020204030204" pitchFamily="34" charset="0"/>
              </a:rPr>
              <a:t>Social events; non-project management sessions; no-PDU sessions; pre or post monthly meeting; get together sessions; coffee breakouts; meet ups etc.</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3897567889"/>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7</a:t>
            </a:fld>
            <a:endParaRPr lang="en-US" dirty="0"/>
          </a:p>
        </p:txBody>
      </p:sp>
    </p:spTree>
    <p:extLst>
      <p:ext uri="{BB962C8B-B14F-4D97-AF65-F5344CB8AC3E}">
        <p14:creationId xmlns:p14="http://schemas.microsoft.com/office/powerpoint/2010/main" val="902545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5C46-7C45-AE4D-9886-1378F9AD57DA}"/>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CHAPTER EVENTS</a:t>
            </a:r>
            <a:r>
              <a:rPr lang="en-US" sz="1200" dirty="0"/>
              <a:t> </a:t>
            </a:r>
            <a:r>
              <a:rPr lang="en-US" sz="1800" b="1" i="0" u="none" strike="noStrike" dirty="0">
                <a:solidFill>
                  <a:srgbClr val="000000"/>
                </a:solidFill>
                <a:effectLst/>
                <a:latin typeface="Calibri" panose="020F0502020204030204" pitchFamily="34" charset="0"/>
              </a:rPr>
              <a:t>Work with other chapters to address regional initiatives</a:t>
            </a:r>
            <a:r>
              <a:rPr lang="en-US" sz="1200" dirty="0"/>
              <a:t> </a:t>
            </a:r>
            <a:r>
              <a:rPr lang="en-US" sz="1800" b="0" i="1" u="none" strike="noStrike" dirty="0">
                <a:solidFill>
                  <a:srgbClr val="000000"/>
                </a:solidFill>
                <a:effectLst/>
                <a:latin typeface="Calibri" panose="020F0502020204030204" pitchFamily="34" charset="0"/>
              </a:rPr>
              <a:t>As necessary, deal with regional members issues across multiple chapters within the region</a:t>
            </a:r>
            <a:r>
              <a:rPr lang="en-US" sz="1200" dirty="0"/>
              <a:t> </a:t>
            </a:r>
            <a:endParaRPr lang="en-US" dirty="0"/>
          </a:p>
        </p:txBody>
      </p:sp>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2268534314"/>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8</a:t>
            </a:fld>
            <a:endParaRPr lang="en-US" dirty="0"/>
          </a:p>
        </p:txBody>
      </p:sp>
    </p:spTree>
    <p:extLst>
      <p:ext uri="{BB962C8B-B14F-4D97-AF65-F5344CB8AC3E}">
        <p14:creationId xmlns:p14="http://schemas.microsoft.com/office/powerpoint/2010/main" val="1148206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DB9846-1103-43A5-9B57-B0EEEA3B11A1}"/>
              </a:ext>
            </a:extLst>
          </p:cNvPr>
          <p:cNvGraphicFramePr>
            <a:graphicFrameLocks noGrp="1"/>
          </p:cNvGraphicFramePr>
          <p:nvPr>
            <p:ph idx="1"/>
            <p:extLst>
              <p:ext uri="{D42A27DB-BD31-4B8C-83A1-F6EECF244321}">
                <p14:modId xmlns:p14="http://schemas.microsoft.com/office/powerpoint/2010/main" val="1663316068"/>
              </p:ext>
            </p:extLst>
          </p:nvPr>
        </p:nvGraphicFramePr>
        <p:xfrm>
          <a:off x="737068" y="1357313"/>
          <a:ext cx="10713102" cy="5188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F5B487D8-FE4E-0A49-9264-6ACDE64B78B9}"/>
              </a:ext>
            </a:extLst>
          </p:cNvPr>
          <p:cNvSpPr>
            <a:spLocks noGrp="1"/>
          </p:cNvSpPr>
          <p:nvPr>
            <p:ph type="sldNum" sz="quarter" idx="12"/>
          </p:nvPr>
        </p:nvSpPr>
        <p:spPr/>
        <p:txBody>
          <a:bodyPr/>
          <a:lstStyle/>
          <a:p>
            <a:fld id="{6973FCEF-5573-7E43-8272-70C9D66591DA}" type="slidenum">
              <a:rPr lang="en-US" smtClean="0"/>
              <a:pPr/>
              <a:t>9</a:t>
            </a:fld>
            <a:endParaRPr lang="en-US" dirty="0"/>
          </a:p>
        </p:txBody>
      </p:sp>
      <p:sp>
        <p:nvSpPr>
          <p:cNvPr id="7" name="Title 1">
            <a:extLst>
              <a:ext uri="{FF2B5EF4-FFF2-40B4-BE49-F238E27FC236}">
                <a16:creationId xmlns:a16="http://schemas.microsoft.com/office/drawing/2014/main" id="{4673A650-B088-48C1-8238-54679437BEB8}"/>
              </a:ext>
            </a:extLst>
          </p:cNvPr>
          <p:cNvSpPr>
            <a:spLocks noGrp="1"/>
          </p:cNvSpPr>
          <p:nvPr>
            <p:ph type="title"/>
          </p:nvPr>
        </p:nvSpPr>
        <p:spPr>
          <a:xfrm>
            <a:off x="314325" y="330135"/>
            <a:ext cx="11558588" cy="1054474"/>
          </a:xfrm>
        </p:spPr>
        <p:txBody>
          <a:bodyPr/>
          <a:lstStyle/>
          <a:p>
            <a:r>
              <a:rPr lang="en-US" sz="1800" b="1" i="0" u="none" strike="noStrike" dirty="0">
                <a:solidFill>
                  <a:srgbClr val="000000"/>
                </a:solidFill>
                <a:effectLst/>
                <a:latin typeface="Calibri" panose="020F0502020204030204" pitchFamily="34" charset="0"/>
              </a:rPr>
              <a:t>CHAPTER EVENTS</a:t>
            </a:r>
            <a:r>
              <a:rPr lang="en-US" sz="1200" dirty="0"/>
              <a:t> </a:t>
            </a:r>
            <a:r>
              <a:rPr lang="en-US" sz="1800" b="1" i="0" u="none" strike="noStrike" dirty="0">
                <a:solidFill>
                  <a:srgbClr val="FF0000"/>
                </a:solidFill>
                <a:effectLst/>
                <a:latin typeface="Calibri" panose="020F0502020204030204" pitchFamily="34" charset="0"/>
              </a:rPr>
              <a:t>(NEW) Social Good Projects or Events</a:t>
            </a:r>
            <a:r>
              <a:rPr lang="en-US" sz="1200" dirty="0"/>
              <a:t> </a:t>
            </a:r>
            <a:r>
              <a:rPr lang="en-US" sz="1800" b="0" i="1" u="none" strike="noStrike" dirty="0">
                <a:solidFill>
                  <a:srgbClr val="000000"/>
                </a:solidFill>
                <a:effectLst/>
                <a:latin typeface="Calibri" panose="020F0502020204030204" pitchFamily="34" charset="0"/>
              </a:rPr>
              <a:t>Chapter's initiatives should be based on the United Nations (UN) Sustainable Development Goals (SDG) that all were championing at PMI's 50th Anniversary celebrations. Chapters are encouraged to continue this important activity working independently or collaboratively with other chapters to provide the much needed social good projects within their communities.</a:t>
            </a:r>
            <a:r>
              <a:rPr lang="en-US" sz="1200" dirty="0"/>
              <a:t> </a:t>
            </a:r>
            <a:endParaRPr lang="en-US" dirty="0"/>
          </a:p>
        </p:txBody>
      </p:sp>
    </p:spTree>
    <p:extLst>
      <p:ext uri="{BB962C8B-B14F-4D97-AF65-F5344CB8AC3E}">
        <p14:creationId xmlns:p14="http://schemas.microsoft.com/office/powerpoint/2010/main" val="2424802149"/>
      </p:ext>
    </p:extLst>
  </p:cSld>
  <p:clrMapOvr>
    <a:masterClrMapping/>
  </p:clrMapOvr>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F942E8DB801E49B476BCD21D80CA57" ma:contentTypeVersion="4" ma:contentTypeDescription="Create a new document." ma:contentTypeScope="" ma:versionID="be55edb8b329fc03d0843cc2aa8fb4b6">
  <xsd:schema xmlns:xsd="http://www.w3.org/2001/XMLSchema" xmlns:xs="http://www.w3.org/2001/XMLSchema" xmlns:p="http://schemas.microsoft.com/office/2006/metadata/properties" xmlns:ns2="e1e7ea6e-673f-40ae-a11d-1f24fe440446" targetNamespace="http://schemas.microsoft.com/office/2006/metadata/properties" ma:root="true" ma:fieldsID="f6bdc55c50e266cde13c6395ba08bde4" ns2:_="">
    <xsd:import namespace="e1e7ea6e-673f-40ae-a11d-1f24fe4404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7ea6e-673f-40ae-a11d-1f24fe440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3098AA-BF0C-4CED-8566-FD1712F25A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7ea6e-673f-40ae-a11d-1f24fe4404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1775E-FD77-4D1E-9938-F4D5A3D3C8C0}">
  <ds:schemaRefs>
    <ds:schemaRef ds:uri="http://schemas.microsoft.com/office/2006/metadata/properties"/>
    <ds:schemaRef ds:uri="e1e7ea6e-673f-40ae-a11d-1f24fe440446"/>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PMI_ARIAL_0912_2019</Template>
  <TotalTime>1736</TotalTime>
  <Words>2465</Words>
  <Application>Microsoft Office PowerPoint</Application>
  <PresentationFormat>Widescreen</PresentationFormat>
  <Paragraphs>320</Paragraphs>
  <Slides>27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GT Pressura Mono</vt:lpstr>
      <vt:lpstr>System Font Regular</vt:lpstr>
      <vt:lpstr>Office Theme</vt:lpstr>
      <vt:lpstr>Board of directors Meeting</vt:lpstr>
      <vt:lpstr>MayMont</vt:lpstr>
      <vt:lpstr>PowerPoint Presentation</vt:lpstr>
      <vt:lpstr>Table of Contents</vt:lpstr>
      <vt:lpstr>Table of Contents</vt:lpstr>
      <vt:lpstr>CHAPTER EVENTS Chapter Meetings (face-to-face or virtual - including webinars, live streaming etc.) Weekly, Bi-Weekly, Monthly or Quarterly meetings; Evening or Dinner Meetings; Breakfast Meetings; Lunch Sessions etc. either in person, or via digital means to host meetings with members </vt:lpstr>
      <vt:lpstr>CHAPTER EVENTS Networking events (included as part of Chapter Events) Social events; non-project management sessions; no-PDU sessions; pre or post monthly meeting; get together sessions; coffee breakouts; meet ups etc. </vt:lpstr>
      <vt:lpstr>CHAPTER EVENTS Work with other chapters to address regional initiatives As necessary, deal with regional members issues across multiple chapters within the region </vt:lpstr>
      <vt:lpstr>CHAPTER EVENTS (NEW) Social Good Projects or Events Chapter's initiatives should be based on the United Nations (UN) Sustainable Development Goals (SDG) that all were championing at PMI's 50th Anniversary celebrations. Chapters are encouraged to continue this important activity working independently or collaboratively with other chapters to provide the much needed social good projects within their communities. </vt:lpstr>
      <vt:lpstr>CAREER DEVELOPMENT Professional or Career development events  (Professional Development Days; Project Management conferences, forums or symposiums - in person or virtual) Events designed specifically to deal with career development - educational sessions - may include risk, scheduling, change, people management etc.  Could be half-day, one-day, or multi-day multi-learning and sharing sessions; guest speakers; keynote speakers; trainers; facilitated panels etc. </vt:lpstr>
      <vt:lpstr>CAREER DEVELOPMENT PMI credentials examination preparation course offerings (Offered direct or through Training Partners)  Whether in-house or partner offering - help members prepare for the PMP exam as well as, if possible other certifications </vt:lpstr>
      <vt:lpstr>CAREER DEVELOPMENT Project Management educational or training Sessions (Disciplined Agile; Risk Management; Scheduling; Software Tools and much more) Sessions developed by the chapter or engaged/contracted via REPs or volunteers designed to meet the needs of the members </vt:lpstr>
      <vt:lpstr>MEMBER COMMUNICATION Communications with Members (Welcome Letters, Confirmations, Acknowledgements, Renewal letter and others) Members need to know they are valued, chapters must communicate with their members using any or all of the many options open to them - whether to welcome them, update them on changes, congratulate their success, thank them for volunteering and much more </vt:lpstr>
      <vt:lpstr>MEMBER COMMUNICATION Member recognition.  New members, PMI credentialed recognition - Volunteer recognition and Awards Key to being part of the chapter - assign ambassadors to welcome new attendees, highlight all new members, special invites for orientation with board members, etc.  Never miss an opportunity to let the member know they are part of this community.  Make sure the volunteers are acknowledged and recognized for their contributions, and if appropriate and feasible, provide awards for them, maybe a "thank you" appreciation event. </vt:lpstr>
      <vt:lpstr>MEMBER COMMUNICATION Website (Standard minimum operational information) Must be have a base website with contact details, calendar of events etc. </vt:lpstr>
      <vt:lpstr>MEMBER COMMUNICATION Targeted Marketing (to member segments) Examples could include Newsletters for the PM Pro and a different type of communication for the next Gen PM.  These would focused communications on specific topics or activity - could include Social Good activities, job fairs, training opportunities, volunteer openings etc. </vt:lpstr>
      <vt:lpstr>MEMBER COMMUNICATION Social Media (LinkedIn, Facebook, Twitter, others) Chapters may opt to use these for communication to members, need to make sure there is a person or group who manages the social media </vt:lpstr>
      <vt:lpstr>MEMBER COMMUNICATION Focus groups or Forums Optional way for members to communicate with the chapter leaders </vt:lpstr>
      <vt:lpstr>MEMBER COMMUNICATION Website (Enhanced) Adding more options to the standard website - videos of past events, copies of webinars or podcasts, articles, blogs, news letters and more. </vt:lpstr>
      <vt:lpstr>MEMBER BENEFITS Member introduction and benefits package  (Direct and indirect) Package or program identifying the value of membership both intangible as well as tangible benefits </vt:lpstr>
      <vt:lpstr>MEMBER BENEFITS Volunteer Opportunities Continuous listing of opportunities for volunteers to be engaged in the development of themselves and the chapter </vt:lpstr>
      <vt:lpstr>MEMBER BENEFITS Networking opportunities (in person or virtual) Frequently highlighted request from members, to access other members for mutual opportunities before or after events, or as special events with a focus on networking.  Could be in-person, or virtual using social media or other digital means. </vt:lpstr>
      <vt:lpstr>MEMBER BENEFITS Resume postings and employment opportunities Job posting and resume posting opportunities - member benefit and employee benefit </vt:lpstr>
      <vt:lpstr>MEMBER BENEFITS Extended calendar Extended calendar may cover other member opportunities in the marketplace (other chapters, REPs, suppliers etc.) </vt:lpstr>
      <vt:lpstr>MEMBER BENEFITS Discussion topics Direct feedback mechanism to help chapters determine topics for future events </vt:lpstr>
      <vt:lpstr>MEMBER BENEFITS Content information FAQs Based on questions asked and the themes, provide a repository of frequently asked questions. </vt:lpstr>
      <vt:lpstr>Thank you</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kelly Evans</cp:lastModifiedBy>
  <cp:revision>170</cp:revision>
  <cp:lastPrinted>2020-12-27T16:44:32Z</cp:lastPrinted>
  <dcterms:created xsi:type="dcterms:W3CDTF">2019-09-17T13:44:44Z</dcterms:created>
  <dcterms:modified xsi:type="dcterms:W3CDTF">2021-02-04T00:42:50Z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0x01010002F942E8DB801E49B476BCD21D80CA57</vt:lpwstr>
  </property>
</Properties>
</file>